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 id="2147483687" r:id="rId6"/>
  </p:sldMasterIdLst>
  <p:notesMasterIdLst>
    <p:notesMasterId r:id="rId24"/>
  </p:notesMasterIdLst>
  <p:sldIdLst>
    <p:sldId id="695" r:id="rId7"/>
    <p:sldId id="719" r:id="rId8"/>
    <p:sldId id="700" r:id="rId9"/>
    <p:sldId id="712" r:id="rId10"/>
    <p:sldId id="714" r:id="rId11"/>
    <p:sldId id="729" r:id="rId12"/>
    <p:sldId id="723" r:id="rId13"/>
    <p:sldId id="724" r:id="rId14"/>
    <p:sldId id="725" r:id="rId15"/>
    <p:sldId id="726" r:id="rId16"/>
    <p:sldId id="727" r:id="rId17"/>
    <p:sldId id="730" r:id="rId18"/>
    <p:sldId id="728" r:id="rId19"/>
    <p:sldId id="731" r:id="rId20"/>
    <p:sldId id="721" r:id="rId21"/>
    <p:sldId id="718" r:id="rId22"/>
    <p:sldId id="7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1F4AA-1F93-278A-4B31-1825224941E1}" v="267" dt="2021-07-30T20:37:48.805"/>
    <p1510:client id="{1E098582-83C8-E1D3-D28D-F147F513A689}" v="473" dt="2021-08-02T21:50:23.703"/>
    <p1510:client id="{3FCBA58A-E951-95A3-4F60-B456C7FF4867}" v="82" dt="2021-08-02T15:17:45.792"/>
    <p1510:client id="{460BFE48-9DB5-49B4-A995-8E0655CB8A96}" v="4" dt="2021-07-28T19:25:10.809"/>
    <p1510:client id="{90EEE5AD-BF5A-D4F0-EDE0-EBB890912975}" v="35" dt="2021-07-30T20:57:06.763"/>
    <p1510:client id="{93160C19-2F32-C77C-1380-E232D559BDCA}" v="316" dt="2021-08-03T14:46:07.676"/>
    <p1510:client id="{F0063D03-7F59-6082-919F-93802093E84D}" v="165" dt="2021-07-30T20:52:08.603"/>
    <p1510:client id="{F6960376-819F-177B-6856-C49F5015D21F}" v="611" dt="2021-07-30T20:38:55.590"/>
    <p1510:client id="{F6CA20BC-9E8D-7001-AAC3-E279EFD04C80}" v="161" dt="2021-07-30T21:07:14.423"/>
    <p1510:client id="{FBE53427-662F-FD37-90BC-EEC012B67C3A}" v="8" dt="2021-08-02T14:02:29.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6BAF8-EB69-4602-8386-70448069A511}"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2609C62B-B622-4458-BDA7-32B3645CEAEF}">
      <dgm:prSet/>
      <dgm:spPr/>
      <dgm:t>
        <a:bodyPr/>
        <a:lstStyle/>
        <a:p>
          <a:r>
            <a:rPr lang="en-US" b="0"/>
            <a:t>Performing consensus and version upgrades simultaneously</a:t>
          </a:r>
        </a:p>
      </dgm:t>
    </dgm:pt>
    <dgm:pt modelId="{A9190085-35BD-41AD-842D-DBB60850F87E}" type="parTrans" cxnId="{6AA5D8B0-E5BE-491E-A5B3-AEEF39213CDD}">
      <dgm:prSet/>
      <dgm:spPr/>
      <dgm:t>
        <a:bodyPr/>
        <a:lstStyle/>
        <a:p>
          <a:endParaRPr lang="en-US"/>
        </a:p>
      </dgm:t>
    </dgm:pt>
    <dgm:pt modelId="{80DDAE96-8AA4-4234-BC4B-9A1866BA71BE}" type="sibTrans" cxnId="{6AA5D8B0-E5BE-491E-A5B3-AEEF39213CDD}">
      <dgm:prSet/>
      <dgm:spPr/>
      <dgm:t>
        <a:bodyPr/>
        <a:lstStyle/>
        <a:p>
          <a:endParaRPr lang="en-US"/>
        </a:p>
      </dgm:t>
    </dgm:pt>
    <dgm:pt modelId="{76FB4AB2-5959-48EE-B7C1-71E090DB36DF}">
      <dgm:prSet/>
      <dgm:spPr/>
      <dgm:t>
        <a:bodyPr/>
        <a:lstStyle/>
        <a:p>
          <a:pPr rtl="0"/>
          <a:r>
            <a:rPr lang="en-US" b="0"/>
            <a:t>Not taking/validating backups of </a:t>
          </a:r>
          <a:r>
            <a:rPr lang="en-US" b="0">
              <a:latin typeface="Calibri Light" panose="020F0302020204030204"/>
            </a:rPr>
            <a:t>Hyperledger Fabric</a:t>
          </a:r>
          <a:r>
            <a:rPr lang="en-US" b="0"/>
            <a:t> containers</a:t>
          </a:r>
        </a:p>
      </dgm:t>
    </dgm:pt>
    <dgm:pt modelId="{EB24B2EF-90BF-4145-8B3B-D82D6105A52A}" type="parTrans" cxnId="{91DEDCE4-5383-42CB-B1FD-2C355BF6E58B}">
      <dgm:prSet/>
      <dgm:spPr/>
      <dgm:t>
        <a:bodyPr/>
        <a:lstStyle/>
        <a:p>
          <a:endParaRPr lang="en-US"/>
        </a:p>
      </dgm:t>
    </dgm:pt>
    <dgm:pt modelId="{091087A1-F8A6-42CF-9DFD-70C72C255A92}" type="sibTrans" cxnId="{91DEDCE4-5383-42CB-B1FD-2C355BF6E58B}">
      <dgm:prSet/>
      <dgm:spPr/>
      <dgm:t>
        <a:bodyPr/>
        <a:lstStyle/>
        <a:p>
          <a:endParaRPr lang="en-US"/>
        </a:p>
      </dgm:t>
    </dgm:pt>
    <dgm:pt modelId="{E8C7734D-4855-417E-B677-3F3EAB535BD2}">
      <dgm:prSet/>
      <dgm:spPr/>
      <dgm:t>
        <a:bodyPr/>
        <a:lstStyle/>
        <a:p>
          <a:r>
            <a:rPr lang="en-US" b="0"/>
            <a:t>Performing transactions on </a:t>
          </a:r>
          <a:r>
            <a:rPr lang="en-US" b="0">
              <a:latin typeface="Calibri Light" panose="020F0302020204030204"/>
            </a:rPr>
            <a:t>partially</a:t>
          </a:r>
          <a:r>
            <a:rPr lang="en-US" b="0"/>
            <a:t> upgraded network</a:t>
          </a:r>
        </a:p>
      </dgm:t>
    </dgm:pt>
    <dgm:pt modelId="{6D0C90B8-2664-4ED3-A338-AF3F5DF38BB3}" type="parTrans" cxnId="{9E25196B-5072-4751-9264-538A42461FDA}">
      <dgm:prSet/>
      <dgm:spPr/>
      <dgm:t>
        <a:bodyPr/>
        <a:lstStyle/>
        <a:p>
          <a:endParaRPr lang="en-US"/>
        </a:p>
      </dgm:t>
    </dgm:pt>
    <dgm:pt modelId="{9980F6C7-213E-4809-965B-BE3BDA8C021C}" type="sibTrans" cxnId="{9E25196B-5072-4751-9264-538A42461FDA}">
      <dgm:prSet/>
      <dgm:spPr/>
      <dgm:t>
        <a:bodyPr/>
        <a:lstStyle/>
        <a:p>
          <a:endParaRPr lang="en-US"/>
        </a:p>
      </dgm:t>
    </dgm:pt>
    <dgm:pt modelId="{859C40CF-A734-4944-9422-5FD148B32F3A}">
      <dgm:prSet/>
      <dgm:spPr/>
      <dgm:t>
        <a:bodyPr/>
        <a:lstStyle/>
        <a:p>
          <a:pPr rtl="0"/>
          <a:r>
            <a:rPr lang="en-US" b="0">
              <a:latin typeface="Calibri Light" panose="020F0302020204030204"/>
            </a:rPr>
            <a:t>Failure to consider</a:t>
          </a:r>
          <a:r>
            <a:rPr lang="en-US" b="0"/>
            <a:t> docker support issues on new Kubernetes version</a:t>
          </a:r>
        </a:p>
      </dgm:t>
    </dgm:pt>
    <dgm:pt modelId="{205552E4-440F-4D9D-A5C8-0B149CEDE507}" type="parTrans" cxnId="{3C4D0095-D380-402C-9151-CA8215BF5218}">
      <dgm:prSet/>
      <dgm:spPr/>
      <dgm:t>
        <a:bodyPr/>
        <a:lstStyle/>
        <a:p>
          <a:endParaRPr lang="en-US"/>
        </a:p>
      </dgm:t>
    </dgm:pt>
    <dgm:pt modelId="{EF4DAC30-BE62-4C05-9F58-D7221A600B97}" type="sibTrans" cxnId="{3C4D0095-D380-402C-9151-CA8215BF5218}">
      <dgm:prSet/>
      <dgm:spPr/>
      <dgm:t>
        <a:bodyPr/>
        <a:lstStyle/>
        <a:p>
          <a:endParaRPr lang="en-US"/>
        </a:p>
      </dgm:t>
    </dgm:pt>
    <dgm:pt modelId="{53BC5CD7-A0BE-4DCF-B79F-5DC6D11A55C3}">
      <dgm:prSet/>
      <dgm:spPr/>
      <dgm:t>
        <a:bodyPr/>
        <a:lstStyle/>
        <a:p>
          <a:r>
            <a:rPr lang="en-US" b="0"/>
            <a:t>Not observing the upgraded network for the first few days/week for inconsistencies</a:t>
          </a:r>
        </a:p>
      </dgm:t>
    </dgm:pt>
    <dgm:pt modelId="{26E1A605-5D12-4EC9-99FD-E50478DFD16D}" type="parTrans" cxnId="{3EA94367-38FB-4E5E-B89E-2A7DDCBC8F4B}">
      <dgm:prSet/>
      <dgm:spPr/>
      <dgm:t>
        <a:bodyPr/>
        <a:lstStyle/>
        <a:p>
          <a:endParaRPr lang="en-US"/>
        </a:p>
      </dgm:t>
    </dgm:pt>
    <dgm:pt modelId="{98C3C34B-6773-428E-8BF4-2FBD1F3C33AF}" type="sibTrans" cxnId="{3EA94367-38FB-4E5E-B89E-2A7DDCBC8F4B}">
      <dgm:prSet/>
      <dgm:spPr/>
      <dgm:t>
        <a:bodyPr/>
        <a:lstStyle/>
        <a:p>
          <a:endParaRPr lang="en-US"/>
        </a:p>
      </dgm:t>
    </dgm:pt>
    <dgm:pt modelId="{2D813E88-387C-4F59-813E-7CA75D0A7EF9}" type="pres">
      <dgm:prSet presAssocID="{7786BAF8-EB69-4602-8386-70448069A511}" presName="vert0" presStyleCnt="0">
        <dgm:presLayoutVars>
          <dgm:dir/>
          <dgm:animOne val="branch"/>
          <dgm:animLvl val="lvl"/>
        </dgm:presLayoutVars>
      </dgm:prSet>
      <dgm:spPr/>
    </dgm:pt>
    <dgm:pt modelId="{A3536D4F-424C-4055-9968-96C3131D0B01}" type="pres">
      <dgm:prSet presAssocID="{2609C62B-B622-4458-BDA7-32B3645CEAEF}" presName="thickLine" presStyleLbl="alignNode1" presStyleIdx="0" presStyleCnt="5"/>
      <dgm:spPr/>
    </dgm:pt>
    <dgm:pt modelId="{45B43565-22D5-4DA0-8192-C3828F7733CF}" type="pres">
      <dgm:prSet presAssocID="{2609C62B-B622-4458-BDA7-32B3645CEAEF}" presName="horz1" presStyleCnt="0"/>
      <dgm:spPr/>
    </dgm:pt>
    <dgm:pt modelId="{196DE24D-B432-45F5-A1BF-673EB72CD8BD}" type="pres">
      <dgm:prSet presAssocID="{2609C62B-B622-4458-BDA7-32B3645CEAEF}" presName="tx1" presStyleLbl="revTx" presStyleIdx="0" presStyleCnt="5"/>
      <dgm:spPr/>
    </dgm:pt>
    <dgm:pt modelId="{78A0D614-6392-4F87-BE94-D73B01DBA230}" type="pres">
      <dgm:prSet presAssocID="{2609C62B-B622-4458-BDA7-32B3645CEAEF}" presName="vert1" presStyleCnt="0"/>
      <dgm:spPr/>
    </dgm:pt>
    <dgm:pt modelId="{8FFD588E-E8B2-4712-87FD-87500E47D00B}" type="pres">
      <dgm:prSet presAssocID="{76FB4AB2-5959-48EE-B7C1-71E090DB36DF}" presName="thickLine" presStyleLbl="alignNode1" presStyleIdx="1" presStyleCnt="5"/>
      <dgm:spPr/>
    </dgm:pt>
    <dgm:pt modelId="{DA1FE2B3-11C2-4EB2-8E3D-22248110ECEA}" type="pres">
      <dgm:prSet presAssocID="{76FB4AB2-5959-48EE-B7C1-71E090DB36DF}" presName="horz1" presStyleCnt="0"/>
      <dgm:spPr/>
    </dgm:pt>
    <dgm:pt modelId="{961ADCC9-9F16-4D2F-976D-E5CD86B45A89}" type="pres">
      <dgm:prSet presAssocID="{76FB4AB2-5959-48EE-B7C1-71E090DB36DF}" presName="tx1" presStyleLbl="revTx" presStyleIdx="1" presStyleCnt="5"/>
      <dgm:spPr/>
    </dgm:pt>
    <dgm:pt modelId="{12617DA0-5671-496A-854A-B27FAEF4E83E}" type="pres">
      <dgm:prSet presAssocID="{76FB4AB2-5959-48EE-B7C1-71E090DB36DF}" presName="vert1" presStyleCnt="0"/>
      <dgm:spPr/>
    </dgm:pt>
    <dgm:pt modelId="{9B8E6D93-65F0-40EE-B70B-BEF2A9561D90}" type="pres">
      <dgm:prSet presAssocID="{E8C7734D-4855-417E-B677-3F3EAB535BD2}" presName="thickLine" presStyleLbl="alignNode1" presStyleIdx="2" presStyleCnt="5"/>
      <dgm:spPr/>
    </dgm:pt>
    <dgm:pt modelId="{F70C0BC5-DB3F-4D23-AB57-45359B504CD0}" type="pres">
      <dgm:prSet presAssocID="{E8C7734D-4855-417E-B677-3F3EAB535BD2}" presName="horz1" presStyleCnt="0"/>
      <dgm:spPr/>
    </dgm:pt>
    <dgm:pt modelId="{4296A855-65E2-4BE1-B212-5A009BBD30F0}" type="pres">
      <dgm:prSet presAssocID="{E8C7734D-4855-417E-B677-3F3EAB535BD2}" presName="tx1" presStyleLbl="revTx" presStyleIdx="2" presStyleCnt="5"/>
      <dgm:spPr/>
    </dgm:pt>
    <dgm:pt modelId="{88F9C36B-5488-49E4-92D8-17A1697C95BA}" type="pres">
      <dgm:prSet presAssocID="{E8C7734D-4855-417E-B677-3F3EAB535BD2}" presName="vert1" presStyleCnt="0"/>
      <dgm:spPr/>
    </dgm:pt>
    <dgm:pt modelId="{1C3FF52F-232B-4CFD-A584-5715E5E3B1D0}" type="pres">
      <dgm:prSet presAssocID="{859C40CF-A734-4944-9422-5FD148B32F3A}" presName="thickLine" presStyleLbl="alignNode1" presStyleIdx="3" presStyleCnt="5"/>
      <dgm:spPr/>
    </dgm:pt>
    <dgm:pt modelId="{A5E9D587-EFC2-4E4F-9BD6-A2CDA983BE19}" type="pres">
      <dgm:prSet presAssocID="{859C40CF-A734-4944-9422-5FD148B32F3A}" presName="horz1" presStyleCnt="0"/>
      <dgm:spPr/>
    </dgm:pt>
    <dgm:pt modelId="{EC991E72-34F9-42CC-B5BF-5F7453C9B8F8}" type="pres">
      <dgm:prSet presAssocID="{859C40CF-A734-4944-9422-5FD148B32F3A}" presName="tx1" presStyleLbl="revTx" presStyleIdx="3" presStyleCnt="5"/>
      <dgm:spPr/>
    </dgm:pt>
    <dgm:pt modelId="{368984A5-8C80-4777-BA78-34027AF5D383}" type="pres">
      <dgm:prSet presAssocID="{859C40CF-A734-4944-9422-5FD148B32F3A}" presName="vert1" presStyleCnt="0"/>
      <dgm:spPr/>
    </dgm:pt>
    <dgm:pt modelId="{4DBB68CB-D16A-439C-979A-DD8FB9DCA358}" type="pres">
      <dgm:prSet presAssocID="{53BC5CD7-A0BE-4DCF-B79F-5DC6D11A55C3}" presName="thickLine" presStyleLbl="alignNode1" presStyleIdx="4" presStyleCnt="5"/>
      <dgm:spPr/>
    </dgm:pt>
    <dgm:pt modelId="{7C9EB5DB-AEDA-4F00-9E5C-8F1C8DF0CEB6}" type="pres">
      <dgm:prSet presAssocID="{53BC5CD7-A0BE-4DCF-B79F-5DC6D11A55C3}" presName="horz1" presStyleCnt="0"/>
      <dgm:spPr/>
    </dgm:pt>
    <dgm:pt modelId="{E94EDD96-B7C0-4777-AFAB-21B670014F46}" type="pres">
      <dgm:prSet presAssocID="{53BC5CD7-A0BE-4DCF-B79F-5DC6D11A55C3}" presName="tx1" presStyleLbl="revTx" presStyleIdx="4" presStyleCnt="5"/>
      <dgm:spPr/>
    </dgm:pt>
    <dgm:pt modelId="{6518F07C-E75D-446D-82DE-14F1D5DF6F9E}" type="pres">
      <dgm:prSet presAssocID="{53BC5CD7-A0BE-4DCF-B79F-5DC6D11A55C3}" presName="vert1" presStyleCnt="0"/>
      <dgm:spPr/>
    </dgm:pt>
  </dgm:ptLst>
  <dgm:cxnLst>
    <dgm:cxn modelId="{DF685824-7F3B-4F06-A894-086DE2AAE1A3}" type="presOf" srcId="{53BC5CD7-A0BE-4DCF-B79F-5DC6D11A55C3}" destId="{E94EDD96-B7C0-4777-AFAB-21B670014F46}" srcOrd="0" destOrd="0" presId="urn:microsoft.com/office/officeart/2008/layout/LinedList"/>
    <dgm:cxn modelId="{40490339-1B41-4643-A039-81F8914439B0}" type="presOf" srcId="{2609C62B-B622-4458-BDA7-32B3645CEAEF}" destId="{196DE24D-B432-45F5-A1BF-673EB72CD8BD}" srcOrd="0" destOrd="0" presId="urn:microsoft.com/office/officeart/2008/layout/LinedList"/>
    <dgm:cxn modelId="{13331C61-A57C-46DB-BA1A-4369DFB849DC}" type="presOf" srcId="{859C40CF-A734-4944-9422-5FD148B32F3A}" destId="{EC991E72-34F9-42CC-B5BF-5F7453C9B8F8}" srcOrd="0" destOrd="0" presId="urn:microsoft.com/office/officeart/2008/layout/LinedList"/>
    <dgm:cxn modelId="{3EA94367-38FB-4E5E-B89E-2A7DDCBC8F4B}" srcId="{7786BAF8-EB69-4602-8386-70448069A511}" destId="{53BC5CD7-A0BE-4DCF-B79F-5DC6D11A55C3}" srcOrd="4" destOrd="0" parTransId="{26E1A605-5D12-4EC9-99FD-E50478DFD16D}" sibTransId="{98C3C34B-6773-428E-8BF4-2FBD1F3C33AF}"/>
    <dgm:cxn modelId="{9E25196B-5072-4751-9264-538A42461FDA}" srcId="{7786BAF8-EB69-4602-8386-70448069A511}" destId="{E8C7734D-4855-417E-B677-3F3EAB535BD2}" srcOrd="2" destOrd="0" parTransId="{6D0C90B8-2664-4ED3-A338-AF3F5DF38BB3}" sibTransId="{9980F6C7-213E-4809-965B-BE3BDA8C021C}"/>
    <dgm:cxn modelId="{3C4D0095-D380-402C-9151-CA8215BF5218}" srcId="{7786BAF8-EB69-4602-8386-70448069A511}" destId="{859C40CF-A734-4944-9422-5FD148B32F3A}" srcOrd="3" destOrd="0" parTransId="{205552E4-440F-4D9D-A5C8-0B149CEDE507}" sibTransId="{EF4DAC30-BE62-4C05-9F58-D7221A600B97}"/>
    <dgm:cxn modelId="{FCD0BEA1-DE2D-433F-A33E-CE2A974475FB}" type="presOf" srcId="{E8C7734D-4855-417E-B677-3F3EAB535BD2}" destId="{4296A855-65E2-4BE1-B212-5A009BBD30F0}" srcOrd="0" destOrd="0" presId="urn:microsoft.com/office/officeart/2008/layout/LinedList"/>
    <dgm:cxn modelId="{6AA5D8B0-E5BE-491E-A5B3-AEEF39213CDD}" srcId="{7786BAF8-EB69-4602-8386-70448069A511}" destId="{2609C62B-B622-4458-BDA7-32B3645CEAEF}" srcOrd="0" destOrd="0" parTransId="{A9190085-35BD-41AD-842D-DBB60850F87E}" sibTransId="{80DDAE96-8AA4-4234-BC4B-9A1866BA71BE}"/>
    <dgm:cxn modelId="{8E4EFBDF-D467-4BF3-843A-698CEA4D7493}" type="presOf" srcId="{7786BAF8-EB69-4602-8386-70448069A511}" destId="{2D813E88-387C-4F59-813E-7CA75D0A7EF9}" srcOrd="0" destOrd="0" presId="urn:microsoft.com/office/officeart/2008/layout/LinedList"/>
    <dgm:cxn modelId="{91DEDCE4-5383-42CB-B1FD-2C355BF6E58B}" srcId="{7786BAF8-EB69-4602-8386-70448069A511}" destId="{76FB4AB2-5959-48EE-B7C1-71E090DB36DF}" srcOrd="1" destOrd="0" parTransId="{EB24B2EF-90BF-4145-8B3B-D82D6105A52A}" sibTransId="{091087A1-F8A6-42CF-9DFD-70C72C255A92}"/>
    <dgm:cxn modelId="{14FA1FF7-2933-4F67-AEA1-6564C9337349}" type="presOf" srcId="{76FB4AB2-5959-48EE-B7C1-71E090DB36DF}" destId="{961ADCC9-9F16-4D2F-976D-E5CD86B45A89}" srcOrd="0" destOrd="0" presId="urn:microsoft.com/office/officeart/2008/layout/LinedList"/>
    <dgm:cxn modelId="{0E35BF7A-C563-463C-9FC5-4A378DD91FAD}" type="presParOf" srcId="{2D813E88-387C-4F59-813E-7CA75D0A7EF9}" destId="{A3536D4F-424C-4055-9968-96C3131D0B01}" srcOrd="0" destOrd="0" presId="urn:microsoft.com/office/officeart/2008/layout/LinedList"/>
    <dgm:cxn modelId="{3A490E4D-705C-4D2A-9A25-573859D2553E}" type="presParOf" srcId="{2D813E88-387C-4F59-813E-7CA75D0A7EF9}" destId="{45B43565-22D5-4DA0-8192-C3828F7733CF}" srcOrd="1" destOrd="0" presId="urn:microsoft.com/office/officeart/2008/layout/LinedList"/>
    <dgm:cxn modelId="{4490EDE8-7EFE-461A-80EF-F3D55647035C}" type="presParOf" srcId="{45B43565-22D5-4DA0-8192-C3828F7733CF}" destId="{196DE24D-B432-45F5-A1BF-673EB72CD8BD}" srcOrd="0" destOrd="0" presId="urn:microsoft.com/office/officeart/2008/layout/LinedList"/>
    <dgm:cxn modelId="{9A730CDB-2B5F-416A-9465-53910D2604F9}" type="presParOf" srcId="{45B43565-22D5-4DA0-8192-C3828F7733CF}" destId="{78A0D614-6392-4F87-BE94-D73B01DBA230}" srcOrd="1" destOrd="0" presId="urn:microsoft.com/office/officeart/2008/layout/LinedList"/>
    <dgm:cxn modelId="{9EEB7819-3ACC-4CD0-B6D4-AD52D6EBDD0D}" type="presParOf" srcId="{2D813E88-387C-4F59-813E-7CA75D0A7EF9}" destId="{8FFD588E-E8B2-4712-87FD-87500E47D00B}" srcOrd="2" destOrd="0" presId="urn:microsoft.com/office/officeart/2008/layout/LinedList"/>
    <dgm:cxn modelId="{A7A339D1-F5AD-4763-A845-CEDE4B5E5D38}" type="presParOf" srcId="{2D813E88-387C-4F59-813E-7CA75D0A7EF9}" destId="{DA1FE2B3-11C2-4EB2-8E3D-22248110ECEA}" srcOrd="3" destOrd="0" presId="urn:microsoft.com/office/officeart/2008/layout/LinedList"/>
    <dgm:cxn modelId="{FB8A8519-98C8-41A5-A2D7-2009C63119E1}" type="presParOf" srcId="{DA1FE2B3-11C2-4EB2-8E3D-22248110ECEA}" destId="{961ADCC9-9F16-4D2F-976D-E5CD86B45A89}" srcOrd="0" destOrd="0" presId="urn:microsoft.com/office/officeart/2008/layout/LinedList"/>
    <dgm:cxn modelId="{E4B4356A-10E7-4133-99CD-58BACA464A57}" type="presParOf" srcId="{DA1FE2B3-11C2-4EB2-8E3D-22248110ECEA}" destId="{12617DA0-5671-496A-854A-B27FAEF4E83E}" srcOrd="1" destOrd="0" presId="urn:microsoft.com/office/officeart/2008/layout/LinedList"/>
    <dgm:cxn modelId="{BF07C3C9-C731-45C8-8FE7-A18E3516CFA1}" type="presParOf" srcId="{2D813E88-387C-4F59-813E-7CA75D0A7EF9}" destId="{9B8E6D93-65F0-40EE-B70B-BEF2A9561D90}" srcOrd="4" destOrd="0" presId="urn:microsoft.com/office/officeart/2008/layout/LinedList"/>
    <dgm:cxn modelId="{05A929C1-7E33-4C99-9562-F780F6F21643}" type="presParOf" srcId="{2D813E88-387C-4F59-813E-7CA75D0A7EF9}" destId="{F70C0BC5-DB3F-4D23-AB57-45359B504CD0}" srcOrd="5" destOrd="0" presId="urn:microsoft.com/office/officeart/2008/layout/LinedList"/>
    <dgm:cxn modelId="{67946CFF-B3D7-4638-B4A7-9C04B4FD45AB}" type="presParOf" srcId="{F70C0BC5-DB3F-4D23-AB57-45359B504CD0}" destId="{4296A855-65E2-4BE1-B212-5A009BBD30F0}" srcOrd="0" destOrd="0" presId="urn:microsoft.com/office/officeart/2008/layout/LinedList"/>
    <dgm:cxn modelId="{202686FE-9417-4D89-A139-16BEE1F7610A}" type="presParOf" srcId="{F70C0BC5-DB3F-4D23-AB57-45359B504CD0}" destId="{88F9C36B-5488-49E4-92D8-17A1697C95BA}" srcOrd="1" destOrd="0" presId="urn:microsoft.com/office/officeart/2008/layout/LinedList"/>
    <dgm:cxn modelId="{85569A32-B920-4DF0-AD68-BF661A4999E5}" type="presParOf" srcId="{2D813E88-387C-4F59-813E-7CA75D0A7EF9}" destId="{1C3FF52F-232B-4CFD-A584-5715E5E3B1D0}" srcOrd="6" destOrd="0" presId="urn:microsoft.com/office/officeart/2008/layout/LinedList"/>
    <dgm:cxn modelId="{511707E1-177C-4767-AD8A-459D74C8C74D}" type="presParOf" srcId="{2D813E88-387C-4F59-813E-7CA75D0A7EF9}" destId="{A5E9D587-EFC2-4E4F-9BD6-A2CDA983BE19}" srcOrd="7" destOrd="0" presId="urn:microsoft.com/office/officeart/2008/layout/LinedList"/>
    <dgm:cxn modelId="{C67BA847-3E8C-4D5F-A1F2-7DC03C5A1CE3}" type="presParOf" srcId="{A5E9D587-EFC2-4E4F-9BD6-A2CDA983BE19}" destId="{EC991E72-34F9-42CC-B5BF-5F7453C9B8F8}" srcOrd="0" destOrd="0" presId="urn:microsoft.com/office/officeart/2008/layout/LinedList"/>
    <dgm:cxn modelId="{0A53E488-F944-4477-855D-1CAAC6548E05}" type="presParOf" srcId="{A5E9D587-EFC2-4E4F-9BD6-A2CDA983BE19}" destId="{368984A5-8C80-4777-BA78-34027AF5D383}" srcOrd="1" destOrd="0" presId="urn:microsoft.com/office/officeart/2008/layout/LinedList"/>
    <dgm:cxn modelId="{6773C7ED-FA94-4CDE-B6A2-8A42F6644D36}" type="presParOf" srcId="{2D813E88-387C-4F59-813E-7CA75D0A7EF9}" destId="{4DBB68CB-D16A-439C-979A-DD8FB9DCA358}" srcOrd="8" destOrd="0" presId="urn:microsoft.com/office/officeart/2008/layout/LinedList"/>
    <dgm:cxn modelId="{31E6707C-418D-46A9-99E8-1C3F1F87FB31}" type="presParOf" srcId="{2D813E88-387C-4F59-813E-7CA75D0A7EF9}" destId="{7C9EB5DB-AEDA-4F00-9E5C-8F1C8DF0CEB6}" srcOrd="9" destOrd="0" presId="urn:microsoft.com/office/officeart/2008/layout/LinedList"/>
    <dgm:cxn modelId="{0B8391E6-53F2-4806-9F7E-C48DDF69BE85}" type="presParOf" srcId="{7C9EB5DB-AEDA-4F00-9E5C-8F1C8DF0CEB6}" destId="{E94EDD96-B7C0-4777-AFAB-21B670014F46}" srcOrd="0" destOrd="0" presId="urn:microsoft.com/office/officeart/2008/layout/LinedList"/>
    <dgm:cxn modelId="{D948DC5E-F00D-48F2-AB51-EC8D89A0F0CB}" type="presParOf" srcId="{7C9EB5DB-AEDA-4F00-9E5C-8F1C8DF0CEB6}" destId="{6518F07C-E75D-446D-82DE-14F1D5DF6F9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6BAF8-EB69-4602-8386-70448069A51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8C7734D-4855-417E-B677-3F3EAB535BD2}">
      <dgm:prSet/>
      <dgm:spPr/>
      <dgm:t>
        <a:bodyPr/>
        <a:lstStyle/>
        <a:p>
          <a:pPr algn="l" rtl="0">
            <a:lnSpc>
              <a:spcPct val="90000"/>
            </a:lnSpc>
          </a:pPr>
          <a:r>
            <a:rPr lang="en-US"/>
            <a:t>Enables infrastructure provisioning on managed Kubernetes cluster on Azure via Azure Kubernetes Service</a:t>
          </a:r>
        </a:p>
      </dgm:t>
    </dgm:pt>
    <dgm:pt modelId="{6D0C90B8-2664-4ED3-A338-AF3F5DF38BB3}" type="parTrans" cxnId="{9E25196B-5072-4751-9264-538A42461FDA}">
      <dgm:prSet/>
      <dgm:spPr/>
      <dgm:t>
        <a:bodyPr/>
        <a:lstStyle/>
        <a:p>
          <a:endParaRPr lang="en-US"/>
        </a:p>
      </dgm:t>
    </dgm:pt>
    <dgm:pt modelId="{9980F6C7-213E-4809-965B-BE3BDA8C021C}" type="sibTrans" cxnId="{9E25196B-5072-4751-9264-538A42461FDA}">
      <dgm:prSet/>
      <dgm:spPr/>
      <dgm:t>
        <a:bodyPr/>
        <a:lstStyle/>
        <a:p>
          <a:endParaRPr lang="en-US"/>
        </a:p>
      </dgm:t>
    </dgm:pt>
    <dgm:pt modelId="{859C40CF-A734-4944-9422-5FD148B32F3A}">
      <dgm:prSet/>
      <dgm:spPr/>
      <dgm:t>
        <a:bodyPr/>
        <a:lstStyle/>
        <a:p>
          <a:pPr algn="l" rtl="0">
            <a:lnSpc>
              <a:spcPct val="90000"/>
            </a:lnSpc>
          </a:pPr>
          <a:r>
            <a:rPr lang="en-US"/>
            <a:t>One click solution to create infrastructure and deploy </a:t>
          </a:r>
          <a:r>
            <a:rPr lang="en-US">
              <a:latin typeface="Calibri Light" panose="020F0302020204030204"/>
            </a:rPr>
            <a:t>Hyperledger</a:t>
          </a:r>
          <a:r>
            <a:rPr lang="en-US"/>
            <a:t> </a:t>
          </a:r>
          <a:r>
            <a:rPr lang="en-US">
              <a:latin typeface="Calibri Light" panose="020F0302020204030204"/>
            </a:rPr>
            <a:t>Fabric </a:t>
          </a:r>
          <a:r>
            <a:rPr lang="en-US"/>
            <a:t>services</a:t>
          </a:r>
        </a:p>
      </dgm:t>
    </dgm:pt>
    <dgm:pt modelId="{205552E4-440F-4D9D-A5C8-0B149CEDE507}" type="parTrans" cxnId="{3C4D0095-D380-402C-9151-CA8215BF5218}">
      <dgm:prSet/>
      <dgm:spPr/>
      <dgm:t>
        <a:bodyPr/>
        <a:lstStyle/>
        <a:p>
          <a:endParaRPr lang="en-US"/>
        </a:p>
      </dgm:t>
    </dgm:pt>
    <dgm:pt modelId="{EF4DAC30-BE62-4C05-9F58-D7221A600B97}" type="sibTrans" cxnId="{3C4D0095-D380-402C-9151-CA8215BF5218}">
      <dgm:prSet/>
      <dgm:spPr/>
      <dgm:t>
        <a:bodyPr/>
        <a:lstStyle/>
        <a:p>
          <a:endParaRPr lang="en-US"/>
        </a:p>
      </dgm:t>
    </dgm:pt>
    <dgm:pt modelId="{53BC5CD7-A0BE-4DCF-B79F-5DC6D11A55C3}">
      <dgm:prSet/>
      <dgm:spPr/>
      <dgm:t>
        <a:bodyPr/>
        <a:lstStyle/>
        <a:p>
          <a:pPr algn="l">
            <a:lnSpc>
              <a:spcPct val="90000"/>
            </a:lnSpc>
          </a:pPr>
          <a:r>
            <a:rPr lang="en-US">
              <a:latin typeface="Calibri Light" panose="020F0302020204030204"/>
            </a:rPr>
            <a:t>Step-by-step</a:t>
          </a:r>
          <a:r>
            <a:rPr lang="en-US"/>
            <a:t> guide to perform channel and </a:t>
          </a:r>
          <a:r>
            <a:rPr lang="en-US" err="1"/>
            <a:t>chaincode</a:t>
          </a:r>
          <a:r>
            <a:rPr lang="en-US"/>
            <a:t> lifecycle</a:t>
          </a:r>
        </a:p>
      </dgm:t>
    </dgm:pt>
    <dgm:pt modelId="{26E1A605-5D12-4EC9-99FD-E50478DFD16D}" type="parTrans" cxnId="{3EA94367-38FB-4E5E-B89E-2A7DDCBC8F4B}">
      <dgm:prSet/>
      <dgm:spPr/>
      <dgm:t>
        <a:bodyPr/>
        <a:lstStyle/>
        <a:p>
          <a:endParaRPr lang="en-US"/>
        </a:p>
      </dgm:t>
    </dgm:pt>
    <dgm:pt modelId="{98C3C34B-6773-428E-8BF4-2FBD1F3C33AF}" type="sibTrans" cxnId="{3EA94367-38FB-4E5E-B89E-2A7DDCBC8F4B}">
      <dgm:prSet/>
      <dgm:spPr/>
      <dgm:t>
        <a:bodyPr/>
        <a:lstStyle/>
        <a:p>
          <a:endParaRPr lang="en-US"/>
        </a:p>
      </dgm:t>
    </dgm:pt>
    <dgm:pt modelId="{B2ADEC7D-473A-4BE8-B14D-5AAC92306577}">
      <dgm:prSet phldr="0"/>
      <dgm:spPr/>
      <dgm:t>
        <a:bodyPr/>
        <a:lstStyle/>
        <a:p>
          <a:pPr algn="l">
            <a:lnSpc>
              <a:spcPct val="90000"/>
            </a:lnSpc>
          </a:pPr>
          <a:r>
            <a:rPr lang="en-US"/>
            <a:t>Deploys Hyperledger Fabric 2.2 services</a:t>
          </a:r>
        </a:p>
      </dgm:t>
    </dgm:pt>
    <dgm:pt modelId="{1F983D3E-9EC8-4CB0-B5E0-45F3A791FA8C}" type="parTrans" cxnId="{8BB87F79-7FE2-44EF-9BFE-ECEFB7283840}">
      <dgm:prSet/>
      <dgm:spPr/>
    </dgm:pt>
    <dgm:pt modelId="{1AD4C676-E8BD-4E73-8E10-76625182D75B}" type="sibTrans" cxnId="{8BB87F79-7FE2-44EF-9BFE-ECEFB7283840}">
      <dgm:prSet/>
      <dgm:spPr/>
    </dgm:pt>
    <dgm:pt modelId="{AB18818C-4964-40AB-9FF2-5374E59B2538}">
      <dgm:prSet phldr="0"/>
      <dgm:spPr/>
      <dgm:t>
        <a:bodyPr/>
        <a:lstStyle/>
        <a:p>
          <a:pPr algn="l">
            <a:lnSpc>
              <a:spcPct val="90000"/>
            </a:lnSpc>
          </a:pPr>
          <a:r>
            <a:rPr lang="en-US"/>
            <a:t>Step by step guide to set up external </a:t>
          </a:r>
          <a:r>
            <a:rPr lang="en-US" err="1"/>
            <a:t>chaincode</a:t>
          </a:r>
          <a:r>
            <a:rPr lang="en-US"/>
            <a:t> service</a:t>
          </a:r>
        </a:p>
      </dgm:t>
    </dgm:pt>
    <dgm:pt modelId="{B4B5169E-8AB2-4038-A31E-C914E6C94003}" type="parTrans" cxnId="{88FE8EF4-1005-4651-B85C-000314A3CF47}">
      <dgm:prSet/>
      <dgm:spPr/>
    </dgm:pt>
    <dgm:pt modelId="{2958DC1E-45EE-40C0-ABAF-22B1CD079384}" type="sibTrans" cxnId="{88FE8EF4-1005-4651-B85C-000314A3CF47}">
      <dgm:prSet/>
      <dgm:spPr/>
    </dgm:pt>
    <dgm:pt modelId="{6A27020C-5C9D-476C-92B5-40E2D0BB73AD}">
      <dgm:prSet phldr="0"/>
      <dgm:spPr/>
      <dgm:t>
        <a:bodyPr/>
        <a:lstStyle/>
        <a:p>
          <a:pPr algn="l">
            <a:lnSpc>
              <a:spcPct val="90000"/>
            </a:lnSpc>
          </a:pPr>
          <a:r>
            <a:rPr lang="en-US"/>
            <a:t>Separate </a:t>
          </a:r>
          <a:r>
            <a:rPr lang="en-US">
              <a:latin typeface="Calibri Light" panose="020F0302020204030204"/>
            </a:rPr>
            <a:t>peer</a:t>
          </a:r>
          <a:r>
            <a:rPr lang="en-US"/>
            <a:t> and </a:t>
          </a:r>
          <a:r>
            <a:rPr lang="en-US" err="1">
              <a:latin typeface="Calibri Light" panose="020F0302020204030204"/>
            </a:rPr>
            <a:t>orderer</a:t>
          </a:r>
          <a:r>
            <a:rPr lang="en-US"/>
            <a:t> </a:t>
          </a:r>
          <a:r>
            <a:rPr lang="en-US">
              <a:latin typeface="Calibri Light" panose="020F0302020204030204"/>
            </a:rPr>
            <a:t>cluster</a:t>
          </a:r>
          <a:endParaRPr lang="en-US"/>
        </a:p>
      </dgm:t>
    </dgm:pt>
    <dgm:pt modelId="{5B904013-0930-4356-A9D2-A8C7C77EC6FF}" type="parTrans" cxnId="{2F8FF584-E0A9-42ED-B703-A121236C0378}">
      <dgm:prSet/>
      <dgm:spPr/>
    </dgm:pt>
    <dgm:pt modelId="{026A5042-81A9-4BC0-85BB-D9A565B09997}" type="sibTrans" cxnId="{2F8FF584-E0A9-42ED-B703-A121236C0378}">
      <dgm:prSet/>
      <dgm:spPr/>
    </dgm:pt>
    <dgm:pt modelId="{5EF5D83F-9222-4314-89A3-9F506C1394F9}" type="pres">
      <dgm:prSet presAssocID="{7786BAF8-EB69-4602-8386-70448069A511}" presName="diagram" presStyleCnt="0">
        <dgm:presLayoutVars>
          <dgm:dir/>
          <dgm:resizeHandles val="exact"/>
        </dgm:presLayoutVars>
      </dgm:prSet>
      <dgm:spPr/>
    </dgm:pt>
    <dgm:pt modelId="{6C36AC8B-971B-4015-99BA-7192C2959B4D}" type="pres">
      <dgm:prSet presAssocID="{E8C7734D-4855-417E-B677-3F3EAB535BD2}" presName="node" presStyleLbl="node1" presStyleIdx="0" presStyleCnt="6">
        <dgm:presLayoutVars>
          <dgm:bulletEnabled val="1"/>
        </dgm:presLayoutVars>
      </dgm:prSet>
      <dgm:spPr/>
    </dgm:pt>
    <dgm:pt modelId="{87270486-4884-4914-960C-FBF89D6C9C4C}" type="pres">
      <dgm:prSet presAssocID="{9980F6C7-213E-4809-965B-BE3BDA8C021C}" presName="sibTrans" presStyleCnt="0"/>
      <dgm:spPr/>
    </dgm:pt>
    <dgm:pt modelId="{36EF21F5-E323-48BF-B299-5F05BFDEDA4E}" type="pres">
      <dgm:prSet presAssocID="{B2ADEC7D-473A-4BE8-B14D-5AAC92306577}" presName="node" presStyleLbl="node1" presStyleIdx="1" presStyleCnt="6">
        <dgm:presLayoutVars>
          <dgm:bulletEnabled val="1"/>
        </dgm:presLayoutVars>
      </dgm:prSet>
      <dgm:spPr/>
    </dgm:pt>
    <dgm:pt modelId="{04A39B0C-C551-45EA-976A-305C9E4F3CCB}" type="pres">
      <dgm:prSet presAssocID="{1AD4C676-E8BD-4E73-8E10-76625182D75B}" presName="sibTrans" presStyleCnt="0"/>
      <dgm:spPr/>
    </dgm:pt>
    <dgm:pt modelId="{9B02F7F6-EA72-464C-9018-A20A65BD5363}" type="pres">
      <dgm:prSet presAssocID="{AB18818C-4964-40AB-9FF2-5374E59B2538}" presName="node" presStyleLbl="node1" presStyleIdx="2" presStyleCnt="6">
        <dgm:presLayoutVars>
          <dgm:bulletEnabled val="1"/>
        </dgm:presLayoutVars>
      </dgm:prSet>
      <dgm:spPr/>
    </dgm:pt>
    <dgm:pt modelId="{FAAAA597-C45C-4264-AD8E-136AA07F3647}" type="pres">
      <dgm:prSet presAssocID="{2958DC1E-45EE-40C0-ABAF-22B1CD079384}" presName="sibTrans" presStyleCnt="0"/>
      <dgm:spPr/>
    </dgm:pt>
    <dgm:pt modelId="{D6B5E988-CD7E-4571-95E3-125BE7E06499}" type="pres">
      <dgm:prSet presAssocID="{6A27020C-5C9D-476C-92B5-40E2D0BB73AD}" presName="node" presStyleLbl="node1" presStyleIdx="3" presStyleCnt="6">
        <dgm:presLayoutVars>
          <dgm:bulletEnabled val="1"/>
        </dgm:presLayoutVars>
      </dgm:prSet>
      <dgm:spPr/>
    </dgm:pt>
    <dgm:pt modelId="{F56C1286-ABC2-4A97-AEF1-237D139665FA}" type="pres">
      <dgm:prSet presAssocID="{026A5042-81A9-4BC0-85BB-D9A565B09997}" presName="sibTrans" presStyleCnt="0"/>
      <dgm:spPr/>
    </dgm:pt>
    <dgm:pt modelId="{FCFE1285-FAB1-4E3A-91BD-ED815B4FD18D}" type="pres">
      <dgm:prSet presAssocID="{859C40CF-A734-4944-9422-5FD148B32F3A}" presName="node" presStyleLbl="node1" presStyleIdx="4" presStyleCnt="6">
        <dgm:presLayoutVars>
          <dgm:bulletEnabled val="1"/>
        </dgm:presLayoutVars>
      </dgm:prSet>
      <dgm:spPr/>
    </dgm:pt>
    <dgm:pt modelId="{AD1EE1A5-4816-4CBE-82B1-38FDAC1712AE}" type="pres">
      <dgm:prSet presAssocID="{EF4DAC30-BE62-4C05-9F58-D7221A600B97}" presName="sibTrans" presStyleCnt="0"/>
      <dgm:spPr/>
    </dgm:pt>
    <dgm:pt modelId="{70F16D70-ED6E-4EBB-9C2A-A4ABE2DB7AE4}" type="pres">
      <dgm:prSet presAssocID="{53BC5CD7-A0BE-4DCF-B79F-5DC6D11A55C3}" presName="node" presStyleLbl="node1" presStyleIdx="5" presStyleCnt="6">
        <dgm:presLayoutVars>
          <dgm:bulletEnabled val="1"/>
        </dgm:presLayoutVars>
      </dgm:prSet>
      <dgm:spPr/>
    </dgm:pt>
  </dgm:ptLst>
  <dgm:cxnLst>
    <dgm:cxn modelId="{8566DE16-A601-4864-A427-E8520CF75CC4}" type="presOf" srcId="{53BC5CD7-A0BE-4DCF-B79F-5DC6D11A55C3}" destId="{70F16D70-ED6E-4EBB-9C2A-A4ABE2DB7AE4}" srcOrd="0" destOrd="0" presId="urn:microsoft.com/office/officeart/2005/8/layout/default"/>
    <dgm:cxn modelId="{C761CF2E-8038-4E34-B092-1835FA26AE83}" type="presOf" srcId="{AB18818C-4964-40AB-9FF2-5374E59B2538}" destId="{9B02F7F6-EA72-464C-9018-A20A65BD5363}" srcOrd="0" destOrd="0" presId="urn:microsoft.com/office/officeart/2005/8/layout/default"/>
    <dgm:cxn modelId="{C2608362-5EF3-4863-B071-604174677637}" type="presOf" srcId="{7786BAF8-EB69-4602-8386-70448069A511}" destId="{5EF5D83F-9222-4314-89A3-9F506C1394F9}" srcOrd="0" destOrd="0" presId="urn:microsoft.com/office/officeart/2005/8/layout/default"/>
    <dgm:cxn modelId="{A1E15C44-0CAD-4393-A3B4-A97C36F122BF}" type="presOf" srcId="{B2ADEC7D-473A-4BE8-B14D-5AAC92306577}" destId="{36EF21F5-E323-48BF-B299-5F05BFDEDA4E}" srcOrd="0" destOrd="0" presId="urn:microsoft.com/office/officeart/2005/8/layout/default"/>
    <dgm:cxn modelId="{3EA94367-38FB-4E5E-B89E-2A7DDCBC8F4B}" srcId="{7786BAF8-EB69-4602-8386-70448069A511}" destId="{53BC5CD7-A0BE-4DCF-B79F-5DC6D11A55C3}" srcOrd="5" destOrd="0" parTransId="{26E1A605-5D12-4EC9-99FD-E50478DFD16D}" sibTransId="{98C3C34B-6773-428E-8BF4-2FBD1F3C33AF}"/>
    <dgm:cxn modelId="{9E25196B-5072-4751-9264-538A42461FDA}" srcId="{7786BAF8-EB69-4602-8386-70448069A511}" destId="{E8C7734D-4855-417E-B677-3F3EAB535BD2}" srcOrd="0" destOrd="0" parTransId="{6D0C90B8-2664-4ED3-A338-AF3F5DF38BB3}" sibTransId="{9980F6C7-213E-4809-965B-BE3BDA8C021C}"/>
    <dgm:cxn modelId="{B6512D50-0532-496E-8E96-2F5463D888E7}" type="presOf" srcId="{859C40CF-A734-4944-9422-5FD148B32F3A}" destId="{FCFE1285-FAB1-4E3A-91BD-ED815B4FD18D}" srcOrd="0" destOrd="0" presId="urn:microsoft.com/office/officeart/2005/8/layout/default"/>
    <dgm:cxn modelId="{8BB87F79-7FE2-44EF-9BFE-ECEFB7283840}" srcId="{7786BAF8-EB69-4602-8386-70448069A511}" destId="{B2ADEC7D-473A-4BE8-B14D-5AAC92306577}" srcOrd="1" destOrd="0" parTransId="{1F983D3E-9EC8-4CB0-B5E0-45F3A791FA8C}" sibTransId="{1AD4C676-E8BD-4E73-8E10-76625182D75B}"/>
    <dgm:cxn modelId="{D223777C-AC13-4A3F-8173-96F5856FD4B9}" type="presOf" srcId="{6A27020C-5C9D-476C-92B5-40E2D0BB73AD}" destId="{D6B5E988-CD7E-4571-95E3-125BE7E06499}" srcOrd="0" destOrd="0" presId="urn:microsoft.com/office/officeart/2005/8/layout/default"/>
    <dgm:cxn modelId="{2F8FF584-E0A9-42ED-B703-A121236C0378}" srcId="{7786BAF8-EB69-4602-8386-70448069A511}" destId="{6A27020C-5C9D-476C-92B5-40E2D0BB73AD}" srcOrd="3" destOrd="0" parTransId="{5B904013-0930-4356-A9D2-A8C7C77EC6FF}" sibTransId="{026A5042-81A9-4BC0-85BB-D9A565B09997}"/>
    <dgm:cxn modelId="{3C4D0095-D380-402C-9151-CA8215BF5218}" srcId="{7786BAF8-EB69-4602-8386-70448069A511}" destId="{859C40CF-A734-4944-9422-5FD148B32F3A}" srcOrd="4" destOrd="0" parTransId="{205552E4-440F-4D9D-A5C8-0B149CEDE507}" sibTransId="{EF4DAC30-BE62-4C05-9F58-D7221A600B97}"/>
    <dgm:cxn modelId="{46C69EBE-0541-4495-A17E-CA72C9B8E71B}" type="presOf" srcId="{E8C7734D-4855-417E-B677-3F3EAB535BD2}" destId="{6C36AC8B-971B-4015-99BA-7192C2959B4D}" srcOrd="0" destOrd="0" presId="urn:microsoft.com/office/officeart/2005/8/layout/default"/>
    <dgm:cxn modelId="{88FE8EF4-1005-4651-B85C-000314A3CF47}" srcId="{7786BAF8-EB69-4602-8386-70448069A511}" destId="{AB18818C-4964-40AB-9FF2-5374E59B2538}" srcOrd="2" destOrd="0" parTransId="{B4B5169E-8AB2-4038-A31E-C914E6C94003}" sibTransId="{2958DC1E-45EE-40C0-ABAF-22B1CD079384}"/>
    <dgm:cxn modelId="{4B0B246A-7311-43EC-8534-3CECA7E4B633}" type="presParOf" srcId="{5EF5D83F-9222-4314-89A3-9F506C1394F9}" destId="{6C36AC8B-971B-4015-99BA-7192C2959B4D}" srcOrd="0" destOrd="0" presId="urn:microsoft.com/office/officeart/2005/8/layout/default"/>
    <dgm:cxn modelId="{06C858E3-186D-4B8B-8DB0-F7D9E08D89A6}" type="presParOf" srcId="{5EF5D83F-9222-4314-89A3-9F506C1394F9}" destId="{87270486-4884-4914-960C-FBF89D6C9C4C}" srcOrd="1" destOrd="0" presId="urn:microsoft.com/office/officeart/2005/8/layout/default"/>
    <dgm:cxn modelId="{AAD3F64C-171E-42DB-854C-89E9921568A0}" type="presParOf" srcId="{5EF5D83F-9222-4314-89A3-9F506C1394F9}" destId="{36EF21F5-E323-48BF-B299-5F05BFDEDA4E}" srcOrd="2" destOrd="0" presId="urn:microsoft.com/office/officeart/2005/8/layout/default"/>
    <dgm:cxn modelId="{FAEDE031-DEDA-4F84-A6DA-0E76504D52FB}" type="presParOf" srcId="{5EF5D83F-9222-4314-89A3-9F506C1394F9}" destId="{04A39B0C-C551-45EA-976A-305C9E4F3CCB}" srcOrd="3" destOrd="0" presId="urn:microsoft.com/office/officeart/2005/8/layout/default"/>
    <dgm:cxn modelId="{D99AD009-B0A3-4E2A-8496-547C2F512B07}" type="presParOf" srcId="{5EF5D83F-9222-4314-89A3-9F506C1394F9}" destId="{9B02F7F6-EA72-464C-9018-A20A65BD5363}" srcOrd="4" destOrd="0" presId="urn:microsoft.com/office/officeart/2005/8/layout/default"/>
    <dgm:cxn modelId="{A75DF4F6-8846-4E03-93A3-F33F51822BAD}" type="presParOf" srcId="{5EF5D83F-9222-4314-89A3-9F506C1394F9}" destId="{FAAAA597-C45C-4264-AD8E-136AA07F3647}" srcOrd="5" destOrd="0" presId="urn:microsoft.com/office/officeart/2005/8/layout/default"/>
    <dgm:cxn modelId="{BD5C3FA8-4E2D-4644-89C3-1A8850BE1E15}" type="presParOf" srcId="{5EF5D83F-9222-4314-89A3-9F506C1394F9}" destId="{D6B5E988-CD7E-4571-95E3-125BE7E06499}" srcOrd="6" destOrd="0" presId="urn:microsoft.com/office/officeart/2005/8/layout/default"/>
    <dgm:cxn modelId="{059D98F4-1CAE-4208-8B8D-343D36208E35}" type="presParOf" srcId="{5EF5D83F-9222-4314-89A3-9F506C1394F9}" destId="{F56C1286-ABC2-4A97-AEF1-237D139665FA}" srcOrd="7" destOrd="0" presId="urn:microsoft.com/office/officeart/2005/8/layout/default"/>
    <dgm:cxn modelId="{EFAAB49B-9D1A-4341-95A3-1C753F9A53F5}" type="presParOf" srcId="{5EF5D83F-9222-4314-89A3-9F506C1394F9}" destId="{FCFE1285-FAB1-4E3A-91BD-ED815B4FD18D}" srcOrd="8" destOrd="0" presId="urn:microsoft.com/office/officeart/2005/8/layout/default"/>
    <dgm:cxn modelId="{C8029403-B33A-409C-BDC6-A4521257530C}" type="presParOf" srcId="{5EF5D83F-9222-4314-89A3-9F506C1394F9}" destId="{AD1EE1A5-4816-4CBE-82B1-38FDAC1712AE}" srcOrd="9" destOrd="0" presId="urn:microsoft.com/office/officeart/2005/8/layout/default"/>
    <dgm:cxn modelId="{3B144661-48AC-4B18-B974-D413EA486AC4}" type="presParOf" srcId="{5EF5D83F-9222-4314-89A3-9F506C1394F9}" destId="{70F16D70-ED6E-4EBB-9C2A-A4ABE2DB7AE4}"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36D4F-424C-4055-9968-96C3131D0B01}">
      <dsp:nvSpPr>
        <dsp:cNvPr id="0" name=""/>
        <dsp:cNvSpPr/>
      </dsp:nvSpPr>
      <dsp:spPr>
        <a:xfrm>
          <a:off x="0" y="67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DE24D-B432-45F5-A1BF-673EB72CD8BD}">
      <dsp:nvSpPr>
        <dsp:cNvPr id="0" name=""/>
        <dsp:cNvSpPr/>
      </dsp:nvSpPr>
      <dsp:spPr>
        <a:xfrm>
          <a:off x="0" y="671"/>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Performing consensus and version upgrades simultaneously</a:t>
          </a:r>
        </a:p>
      </dsp:txBody>
      <dsp:txXfrm>
        <a:off x="0" y="671"/>
        <a:ext cx="6263640" cy="1100668"/>
      </dsp:txXfrm>
    </dsp:sp>
    <dsp:sp modelId="{8FFD588E-E8B2-4712-87FD-87500E47D00B}">
      <dsp:nvSpPr>
        <dsp:cNvPr id="0" name=""/>
        <dsp:cNvSpPr/>
      </dsp:nvSpPr>
      <dsp:spPr>
        <a:xfrm>
          <a:off x="0" y="1101340"/>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ADCC9-9F16-4D2F-976D-E5CD86B45A89}">
      <dsp:nvSpPr>
        <dsp:cNvPr id="0" name=""/>
        <dsp:cNvSpPr/>
      </dsp:nvSpPr>
      <dsp:spPr>
        <a:xfrm>
          <a:off x="0" y="1101340"/>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0" kern="1200"/>
            <a:t>Not taking/validating backups of </a:t>
          </a:r>
          <a:r>
            <a:rPr lang="en-US" sz="2700" b="0" kern="1200">
              <a:latin typeface="Calibri Light" panose="020F0302020204030204"/>
            </a:rPr>
            <a:t>Hyperledger Fabric</a:t>
          </a:r>
          <a:r>
            <a:rPr lang="en-US" sz="2700" b="0" kern="1200"/>
            <a:t> containers</a:t>
          </a:r>
        </a:p>
      </dsp:txBody>
      <dsp:txXfrm>
        <a:off x="0" y="1101340"/>
        <a:ext cx="6263640" cy="1100668"/>
      </dsp:txXfrm>
    </dsp:sp>
    <dsp:sp modelId="{9B8E6D93-65F0-40EE-B70B-BEF2A9561D90}">
      <dsp:nvSpPr>
        <dsp:cNvPr id="0" name=""/>
        <dsp:cNvSpPr/>
      </dsp:nvSpPr>
      <dsp:spPr>
        <a:xfrm>
          <a:off x="0" y="2202009"/>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6A855-65E2-4BE1-B212-5A009BBD30F0}">
      <dsp:nvSpPr>
        <dsp:cNvPr id="0" name=""/>
        <dsp:cNvSpPr/>
      </dsp:nvSpPr>
      <dsp:spPr>
        <a:xfrm>
          <a:off x="0" y="2202009"/>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Performing transactions on </a:t>
          </a:r>
          <a:r>
            <a:rPr lang="en-US" sz="2700" b="0" kern="1200">
              <a:latin typeface="Calibri Light" panose="020F0302020204030204"/>
            </a:rPr>
            <a:t>partially</a:t>
          </a:r>
          <a:r>
            <a:rPr lang="en-US" sz="2700" b="0" kern="1200"/>
            <a:t> upgraded network</a:t>
          </a:r>
        </a:p>
      </dsp:txBody>
      <dsp:txXfrm>
        <a:off x="0" y="2202009"/>
        <a:ext cx="6263640" cy="1100668"/>
      </dsp:txXfrm>
    </dsp:sp>
    <dsp:sp modelId="{1C3FF52F-232B-4CFD-A584-5715E5E3B1D0}">
      <dsp:nvSpPr>
        <dsp:cNvPr id="0" name=""/>
        <dsp:cNvSpPr/>
      </dsp:nvSpPr>
      <dsp:spPr>
        <a:xfrm>
          <a:off x="0" y="3302678"/>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91E72-34F9-42CC-B5BF-5F7453C9B8F8}">
      <dsp:nvSpPr>
        <dsp:cNvPr id="0" name=""/>
        <dsp:cNvSpPr/>
      </dsp:nvSpPr>
      <dsp:spPr>
        <a:xfrm>
          <a:off x="0" y="3302678"/>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0" kern="1200">
              <a:latin typeface="Calibri Light" panose="020F0302020204030204"/>
            </a:rPr>
            <a:t>Failure to consider</a:t>
          </a:r>
          <a:r>
            <a:rPr lang="en-US" sz="2700" b="0" kern="1200"/>
            <a:t> docker support issues on new Kubernetes version</a:t>
          </a:r>
        </a:p>
      </dsp:txBody>
      <dsp:txXfrm>
        <a:off x="0" y="3302678"/>
        <a:ext cx="6263640" cy="1100668"/>
      </dsp:txXfrm>
    </dsp:sp>
    <dsp:sp modelId="{4DBB68CB-D16A-439C-979A-DD8FB9DCA358}">
      <dsp:nvSpPr>
        <dsp:cNvPr id="0" name=""/>
        <dsp:cNvSpPr/>
      </dsp:nvSpPr>
      <dsp:spPr>
        <a:xfrm>
          <a:off x="0" y="4403347"/>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EDD96-B7C0-4777-AFAB-21B670014F46}">
      <dsp:nvSpPr>
        <dsp:cNvPr id="0" name=""/>
        <dsp:cNvSpPr/>
      </dsp:nvSpPr>
      <dsp:spPr>
        <a:xfrm>
          <a:off x="0" y="4403347"/>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Not observing the upgraded network for the first few days/week for inconsistencies</a:t>
          </a:r>
        </a:p>
      </dsp:txBody>
      <dsp:txXfrm>
        <a:off x="0" y="4403347"/>
        <a:ext cx="6263640" cy="110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6AC8B-971B-4015-99BA-7192C2959B4D}">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Enables infrastructure provisioning on managed Kubernetes cluster on Azure via Azure Kubernetes Service</a:t>
          </a:r>
        </a:p>
      </dsp:txBody>
      <dsp:txXfrm>
        <a:off x="0" y="39687"/>
        <a:ext cx="3286125" cy="1971675"/>
      </dsp:txXfrm>
    </dsp:sp>
    <dsp:sp modelId="{36EF21F5-E323-48BF-B299-5F05BFDEDA4E}">
      <dsp:nvSpPr>
        <dsp:cNvPr id="0" name=""/>
        <dsp:cNvSpPr/>
      </dsp:nvSpPr>
      <dsp:spPr>
        <a:xfrm>
          <a:off x="3614737" y="39687"/>
          <a:ext cx="3286125" cy="197167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Deploys Hyperledger Fabric 2.2 services</a:t>
          </a:r>
        </a:p>
      </dsp:txBody>
      <dsp:txXfrm>
        <a:off x="3614737" y="39687"/>
        <a:ext cx="3286125" cy="1971675"/>
      </dsp:txXfrm>
    </dsp:sp>
    <dsp:sp modelId="{9B02F7F6-EA72-464C-9018-A20A65BD5363}">
      <dsp:nvSpPr>
        <dsp:cNvPr id="0" name=""/>
        <dsp:cNvSpPr/>
      </dsp:nvSpPr>
      <dsp:spPr>
        <a:xfrm>
          <a:off x="7229475" y="39687"/>
          <a:ext cx="3286125" cy="197167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Step by step guide to set up external </a:t>
          </a:r>
          <a:r>
            <a:rPr lang="en-US" sz="2300" kern="1200" err="1"/>
            <a:t>chaincode</a:t>
          </a:r>
          <a:r>
            <a:rPr lang="en-US" sz="2300" kern="1200"/>
            <a:t> service</a:t>
          </a:r>
        </a:p>
      </dsp:txBody>
      <dsp:txXfrm>
        <a:off x="7229475" y="39687"/>
        <a:ext cx="3286125" cy="1971675"/>
      </dsp:txXfrm>
    </dsp:sp>
    <dsp:sp modelId="{D6B5E988-CD7E-4571-95E3-125BE7E06499}">
      <dsp:nvSpPr>
        <dsp:cNvPr id="0" name=""/>
        <dsp:cNvSpPr/>
      </dsp:nvSpPr>
      <dsp:spPr>
        <a:xfrm>
          <a:off x="0" y="2339975"/>
          <a:ext cx="3286125" cy="197167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Separate </a:t>
          </a:r>
          <a:r>
            <a:rPr lang="en-US" sz="2300" kern="1200">
              <a:latin typeface="Calibri Light" panose="020F0302020204030204"/>
            </a:rPr>
            <a:t>peer</a:t>
          </a:r>
          <a:r>
            <a:rPr lang="en-US" sz="2300" kern="1200"/>
            <a:t> and </a:t>
          </a:r>
          <a:r>
            <a:rPr lang="en-US" sz="2300" kern="1200" err="1">
              <a:latin typeface="Calibri Light" panose="020F0302020204030204"/>
            </a:rPr>
            <a:t>orderer</a:t>
          </a:r>
          <a:r>
            <a:rPr lang="en-US" sz="2300" kern="1200"/>
            <a:t> </a:t>
          </a:r>
          <a:r>
            <a:rPr lang="en-US" sz="2300" kern="1200">
              <a:latin typeface="Calibri Light" panose="020F0302020204030204"/>
            </a:rPr>
            <a:t>cluster</a:t>
          </a:r>
          <a:endParaRPr lang="en-US" sz="2300" kern="1200"/>
        </a:p>
      </dsp:txBody>
      <dsp:txXfrm>
        <a:off x="0" y="2339975"/>
        <a:ext cx="3286125" cy="1971675"/>
      </dsp:txXfrm>
    </dsp:sp>
    <dsp:sp modelId="{FCFE1285-FAB1-4E3A-91BD-ED815B4FD18D}">
      <dsp:nvSpPr>
        <dsp:cNvPr id="0" name=""/>
        <dsp:cNvSpPr/>
      </dsp:nvSpPr>
      <dsp:spPr>
        <a:xfrm>
          <a:off x="3614737" y="2339975"/>
          <a:ext cx="3286125" cy="197167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One click solution to create infrastructure and deploy </a:t>
          </a:r>
          <a:r>
            <a:rPr lang="en-US" sz="2300" kern="1200">
              <a:latin typeface="Calibri Light" panose="020F0302020204030204"/>
            </a:rPr>
            <a:t>Hyperledger</a:t>
          </a:r>
          <a:r>
            <a:rPr lang="en-US" sz="2300" kern="1200"/>
            <a:t> </a:t>
          </a:r>
          <a:r>
            <a:rPr lang="en-US" sz="2300" kern="1200">
              <a:latin typeface="Calibri Light" panose="020F0302020204030204"/>
            </a:rPr>
            <a:t>Fabric </a:t>
          </a:r>
          <a:r>
            <a:rPr lang="en-US" sz="2300" kern="1200"/>
            <a:t>services</a:t>
          </a:r>
        </a:p>
      </dsp:txBody>
      <dsp:txXfrm>
        <a:off x="3614737" y="2339975"/>
        <a:ext cx="3286125" cy="1971675"/>
      </dsp:txXfrm>
    </dsp:sp>
    <dsp:sp modelId="{70F16D70-ED6E-4EBB-9C2A-A4ABE2DB7AE4}">
      <dsp:nvSpPr>
        <dsp:cNvPr id="0" name=""/>
        <dsp:cNvSpPr/>
      </dsp:nvSpPr>
      <dsp:spPr>
        <a:xfrm>
          <a:off x="7229475"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Light" panose="020F0302020204030204"/>
            </a:rPr>
            <a:t>Step-by-step</a:t>
          </a:r>
          <a:r>
            <a:rPr lang="en-US" sz="2300" kern="1200"/>
            <a:t> guide to perform channel and </a:t>
          </a:r>
          <a:r>
            <a:rPr lang="en-US" sz="2300" kern="1200" err="1"/>
            <a:t>chaincode</a:t>
          </a:r>
          <a:r>
            <a:rPr lang="en-US" sz="2300" kern="1200"/>
            <a:t> lifecycle</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18BE-212B-449B-98D7-6D79F5DEC566}"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D5304-F5DB-43B1-9DE4-86F629EE5417}" type="slidenum">
              <a:rPr lang="en-US" smtClean="0"/>
              <a:t>‹#›</a:t>
            </a:fld>
            <a:endParaRPr lang="en-US"/>
          </a:p>
        </p:txBody>
      </p:sp>
    </p:spTree>
    <p:extLst>
      <p:ext uri="{BB962C8B-B14F-4D97-AF65-F5344CB8AC3E}">
        <p14:creationId xmlns:p14="http://schemas.microsoft.com/office/powerpoint/2010/main" val="374718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Chris Smith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8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68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0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Chris Smith</a:t>
            </a:r>
          </a:p>
        </p:txBody>
      </p:sp>
      <p:sp>
        <p:nvSpPr>
          <p:cNvPr id="4" name="Slide Number Placeholder 3"/>
          <p:cNvSpPr>
            <a:spLocks noGrp="1"/>
          </p:cNvSpPr>
          <p:nvPr>
            <p:ph type="sldNum" sz="quarter" idx="5"/>
          </p:nvPr>
        </p:nvSpPr>
        <p:spPr/>
        <p:txBody>
          <a:bodyPr/>
          <a:lstStyle/>
          <a:p>
            <a:fld id="{091D5304-F5DB-43B1-9DE4-86F629EE5417}" type="slidenum">
              <a:rPr lang="en-US" smtClean="0"/>
              <a:t>3</a:t>
            </a:fld>
            <a:endParaRPr lang="en-US"/>
          </a:p>
        </p:txBody>
      </p:sp>
    </p:spTree>
    <p:extLst>
      <p:ext uri="{BB962C8B-B14F-4D97-AF65-F5344CB8AC3E}">
        <p14:creationId xmlns:p14="http://schemas.microsoft.com/office/powerpoint/2010/main" val="40896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Chris Smith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75A45-C9B5-4B0F-B895-7B1C61E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92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Chris Smith</a:t>
            </a:r>
          </a:p>
          <a:p>
            <a:r>
              <a:rPr lang="en-US"/>
              <a:t>Purpose:</a:t>
            </a:r>
          </a:p>
          <a:p>
            <a:pPr lvl="1"/>
            <a:r>
              <a:rPr lang="en-US"/>
              <a:t>Set the stage for the presentation</a:t>
            </a:r>
          </a:p>
          <a:p>
            <a:pPr lvl="1"/>
            <a:r>
              <a:rPr lang="en-US"/>
              <a:t>Discuss why there is a need to upgrade</a:t>
            </a:r>
          </a:p>
          <a:p>
            <a:pPr lvl="1"/>
            <a:r>
              <a:rPr lang="en-US"/>
              <a:t>What is the state of the market around upgrades (IBM, Azure </a:t>
            </a:r>
            <a:r>
              <a:rPr lang="en-US" err="1"/>
              <a:t>deprications</a:t>
            </a:r>
            <a:r>
              <a:rPr lang="en-US"/>
              <a:t>)</a:t>
            </a:r>
          </a:p>
          <a:p>
            <a:pPr lvl="1"/>
            <a:endParaRPr lang="en-US"/>
          </a:p>
          <a:p>
            <a:pPr marL="0" marR="0" lvl="0" indent="0">
              <a:spcBef>
                <a:spcPts val="0"/>
              </a:spcBef>
              <a:spcAft>
                <a:spcPts val="0"/>
              </a:spcAft>
              <a:buNone/>
            </a:pPr>
            <a:r>
              <a:rPr lang="en-IN" sz="1200">
                <a:effectLst/>
                <a:latin typeface="Calibri" panose="020F0502020204030204" pitchFamily="34" charset="0"/>
                <a:ea typeface="Times New Roman" panose="02020603050405020304" pitchFamily="18" charset="0"/>
              </a:rPr>
              <a:t>KrypC has been providing various HLF services ranging from consulting, application development, deployment, troubleshooting, managed services etc since 2016.</a:t>
            </a:r>
          </a:p>
          <a:p>
            <a:pPr marL="0" marR="0" lvl="0" indent="0">
              <a:spcBef>
                <a:spcPts val="0"/>
              </a:spcBef>
              <a:spcAft>
                <a:spcPts val="0"/>
              </a:spcAft>
              <a:buNone/>
            </a:pPr>
            <a:endParaRPr lang="en-US" sz="120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IN" sz="1200">
                <a:effectLst/>
                <a:latin typeface="Calibri" panose="020F0502020204030204" pitchFamily="34" charset="0"/>
                <a:ea typeface="Times New Roman" panose="02020603050405020304" pitchFamily="18" charset="0"/>
              </a:rPr>
              <a:t>Given the maturity curve most of the programs in the past were not in </a:t>
            </a:r>
            <a:r>
              <a:rPr lang="en-IN" sz="1200" err="1">
                <a:effectLst/>
                <a:latin typeface="Calibri" panose="020F0502020204030204" pitchFamily="34" charset="0"/>
                <a:ea typeface="Times New Roman" panose="02020603050405020304" pitchFamily="18" charset="0"/>
              </a:rPr>
              <a:t>prodcuction</a:t>
            </a:r>
            <a:r>
              <a:rPr lang="en-IN" sz="1200">
                <a:effectLst/>
                <a:latin typeface="Calibri" panose="020F0502020204030204" pitchFamily="34" charset="0"/>
                <a:ea typeface="Times New Roman" panose="02020603050405020304" pitchFamily="18" charset="0"/>
              </a:rPr>
              <a:t>, so the upgrades were offline, therefore it wasn’t a business critical issue.</a:t>
            </a:r>
          </a:p>
          <a:p>
            <a:pPr marL="0" marR="0" lvl="0" indent="0">
              <a:spcBef>
                <a:spcPts val="0"/>
              </a:spcBef>
              <a:spcAft>
                <a:spcPts val="0"/>
              </a:spcAft>
              <a:buNone/>
            </a:pPr>
            <a:endParaRPr lang="en-US" sz="120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IN" sz="1200">
                <a:effectLst/>
                <a:latin typeface="Calibri" panose="020F0502020204030204" pitchFamily="34" charset="0"/>
                <a:ea typeface="Times New Roman" panose="02020603050405020304" pitchFamily="18" charset="0"/>
              </a:rPr>
              <a:t>As many programs are now “live” the “in place” upgrade is becoming more common. In place upgrades are relatively complex given the business dependency of multiple parties in the ecosystem. We are witnessing more enterprises approaching us in recent times and each one is very unique</a:t>
            </a:r>
            <a:r>
              <a:rPr lang="en-IN" sz="1200">
                <a:latin typeface="Calibri" panose="020F0502020204030204" pitchFamily="34" charset="0"/>
                <a:ea typeface="Times New Roman" panose="02020603050405020304" pitchFamily="18" charset="0"/>
              </a:rPr>
              <a:t>.</a:t>
            </a:r>
          </a:p>
          <a:p>
            <a:pPr marL="0" marR="0" lvl="0" indent="0">
              <a:spcBef>
                <a:spcPts val="0"/>
              </a:spcBef>
              <a:spcAft>
                <a:spcPts val="0"/>
              </a:spcAft>
              <a:buNone/>
            </a:pPr>
            <a:endParaRPr lang="en-US" sz="120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IN" sz="1200">
                <a:effectLst/>
                <a:latin typeface="Calibri" panose="020F0502020204030204" pitchFamily="34" charset="0"/>
                <a:ea typeface="Times New Roman" panose="02020603050405020304" pitchFamily="18" charset="0"/>
              </a:rPr>
              <a:t>in this session my colleagues will share their real-life upgrade experiences without any reference to client names respecting the confidentiality.</a:t>
            </a:r>
          </a:p>
          <a:p>
            <a:pPr marL="0" marR="0" lvl="0" indent="0">
              <a:spcBef>
                <a:spcPts val="0"/>
              </a:spcBef>
              <a:spcAft>
                <a:spcPts val="0"/>
              </a:spcAft>
              <a:buNone/>
            </a:pPr>
            <a:endParaRPr lang="en-US" sz="120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IN" sz="1200">
                <a:latin typeface="Calibri" panose="020F0502020204030204" pitchFamily="34" charset="0"/>
                <a:ea typeface="Times New Roman" panose="02020603050405020304" pitchFamily="18" charset="0"/>
              </a:rPr>
              <a:t>T</a:t>
            </a:r>
            <a:r>
              <a:rPr lang="en-IN" sz="1200">
                <a:effectLst/>
                <a:latin typeface="Calibri" panose="020F0502020204030204" pitchFamily="34" charset="0"/>
                <a:ea typeface="Times New Roman" panose="02020603050405020304" pitchFamily="18" charset="0"/>
              </a:rPr>
              <a:t>his session is structured to cover:</a:t>
            </a:r>
          </a:p>
          <a:p>
            <a:pPr>
              <a:spcBef>
                <a:spcPts val="0"/>
              </a:spcBef>
            </a:pPr>
            <a:r>
              <a:rPr lang="en-IN" sz="1200">
                <a:effectLst/>
                <a:latin typeface="Calibri" panose="020F0502020204030204" pitchFamily="34" charset="0"/>
                <a:ea typeface="Times New Roman" panose="02020603050405020304" pitchFamily="18" charset="0"/>
              </a:rPr>
              <a:t>a) the unique aspects of HLF 2.X </a:t>
            </a:r>
          </a:p>
          <a:p>
            <a:pPr>
              <a:spcBef>
                <a:spcPts val="0"/>
              </a:spcBef>
            </a:pPr>
            <a:r>
              <a:rPr lang="en-IN" sz="1200">
                <a:effectLst/>
                <a:latin typeface="Calibri" panose="020F0502020204030204" pitchFamily="34" charset="0"/>
                <a:ea typeface="Times New Roman" panose="02020603050405020304" pitchFamily="18" charset="0"/>
              </a:rPr>
              <a:t>b) many possible scenarios of deployments (cloud, Cluster, VM, etc etc) Karthik can build a table for this) </a:t>
            </a:r>
          </a:p>
          <a:p>
            <a:pPr>
              <a:spcBef>
                <a:spcPts val="0"/>
              </a:spcBef>
            </a:pPr>
            <a:r>
              <a:rPr lang="en-IN" sz="1200">
                <a:effectLst/>
                <a:latin typeface="Calibri" panose="020F0502020204030204" pitchFamily="34" charset="0"/>
                <a:ea typeface="Times New Roman" panose="02020603050405020304" pitchFamily="18" charset="0"/>
              </a:rPr>
              <a:t>c) business and technology aspects to be considered </a:t>
            </a:r>
          </a:p>
          <a:p>
            <a:pPr>
              <a:spcBef>
                <a:spcPts val="0"/>
              </a:spcBef>
            </a:pPr>
            <a:r>
              <a:rPr lang="en-IN" sz="1200">
                <a:effectLst/>
                <a:latin typeface="Calibri" panose="020F0502020204030204" pitchFamily="34" charset="0"/>
                <a:ea typeface="Times New Roman" panose="02020603050405020304" pitchFamily="18" charset="0"/>
              </a:rPr>
              <a:t>d) methodology with dos and don’ts  </a:t>
            </a:r>
            <a:endParaRPr lang="en-US"/>
          </a:p>
          <a:p>
            <a:pPr lvl="1"/>
            <a:endParaRPr lang="en-US"/>
          </a:p>
          <a:p>
            <a:endParaRPr lang="en-US"/>
          </a:p>
        </p:txBody>
      </p:sp>
      <p:sp>
        <p:nvSpPr>
          <p:cNvPr id="4" name="Slide Number Placeholder 3"/>
          <p:cNvSpPr>
            <a:spLocks noGrp="1"/>
          </p:cNvSpPr>
          <p:nvPr>
            <p:ph type="sldNum" sz="quarter" idx="5"/>
          </p:nvPr>
        </p:nvSpPr>
        <p:spPr/>
        <p:txBody>
          <a:bodyPr/>
          <a:lstStyle/>
          <a:p>
            <a:fld id="{091D5304-F5DB-43B1-9DE4-86F629EE5417}" type="slidenum">
              <a:rPr lang="en-US" smtClean="0"/>
              <a:t>5</a:t>
            </a:fld>
            <a:endParaRPr lang="en-US"/>
          </a:p>
        </p:txBody>
      </p:sp>
    </p:spTree>
    <p:extLst>
      <p:ext uri="{BB962C8B-B14F-4D97-AF65-F5344CB8AC3E}">
        <p14:creationId xmlns:p14="http://schemas.microsoft.com/office/powerpoint/2010/main" val="126960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42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54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85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78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Karthik</a:t>
            </a:r>
          </a:p>
          <a:p>
            <a:r>
              <a:rPr lang="en-US"/>
              <a:t>Purpose:</a:t>
            </a:r>
          </a:p>
          <a:p>
            <a:pPr lvl="1"/>
            <a:r>
              <a:rPr lang="en-US"/>
              <a:t>Show that we have experience with upgrades</a:t>
            </a:r>
          </a:p>
          <a:p>
            <a:pPr lvl="1"/>
            <a:r>
              <a:rPr lang="en-US"/>
              <a:t>Discuss what needs to be done for a successful upgrade</a:t>
            </a:r>
          </a:p>
          <a:p>
            <a:pPr lvl="1"/>
            <a:r>
              <a:rPr lang="en-US"/>
              <a:t>Give examples of what can typically go wrong in the process</a:t>
            </a:r>
          </a:p>
          <a:p>
            <a:pPr lvl="1"/>
            <a:r>
              <a:rPr lang="en-US"/>
              <a:t>Show how we have helped clients through this challenging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D5304-F5DB-43B1-9DE4-86F629EE5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44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00-D845-4339-B92C-13C25F8DA7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4044D-30B9-419F-8C12-4684B10D9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247D3-897C-480B-857A-CC49908A8090}"/>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5" name="Footer Placeholder 4">
            <a:extLst>
              <a:ext uri="{FF2B5EF4-FFF2-40B4-BE49-F238E27FC236}">
                <a16:creationId xmlns:a16="http://schemas.microsoft.com/office/drawing/2014/main" id="{ACD70EE5-B248-4037-92F9-3CE1695FF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79AC1-EB9E-4B86-8C03-017174F7371E}"/>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102283100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C271-1B98-4DC4-86AE-907E7FA13F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4C685-33C8-42D3-B268-554951F73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CAEF4-BF41-46F8-9075-C466BC254C0F}"/>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5" name="Footer Placeholder 4">
            <a:extLst>
              <a:ext uri="{FF2B5EF4-FFF2-40B4-BE49-F238E27FC236}">
                <a16:creationId xmlns:a16="http://schemas.microsoft.com/office/drawing/2014/main" id="{66F1BEE1-3D60-4558-A0CA-589D17BCF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3C3D0-71E4-4294-9A68-678E4C5DCFEF}"/>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87087536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E9ECC-8B03-48FD-B03C-C3A43DD6F6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61A5CE-4211-42D1-8A8C-80C7A0735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A77C1-95AA-4265-B668-B75C8878FCFC}"/>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5" name="Footer Placeholder 4">
            <a:extLst>
              <a:ext uri="{FF2B5EF4-FFF2-40B4-BE49-F238E27FC236}">
                <a16:creationId xmlns:a16="http://schemas.microsoft.com/office/drawing/2014/main" id="{AB4D21CD-901C-492B-8D20-FA366436C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7D3C1-C370-486D-B245-24DC6C13A0F5}"/>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14405175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rypC Layout">
    <p:spTree>
      <p:nvGrpSpPr>
        <p:cNvPr id="1" name=""/>
        <p:cNvGrpSpPr/>
        <p:nvPr/>
      </p:nvGrpSpPr>
      <p:grpSpPr>
        <a:xfrm>
          <a:off x="0" y="0"/>
          <a:ext cx="0" cy="0"/>
          <a:chOff x="0" y="0"/>
          <a:chExt cx="0" cy="0"/>
        </a:xfrm>
      </p:grpSpPr>
      <p:sp>
        <p:nvSpPr>
          <p:cNvPr id="362" name="Rectangle 361">
            <a:extLst>
              <a:ext uri="{FF2B5EF4-FFF2-40B4-BE49-F238E27FC236}">
                <a16:creationId xmlns:a16="http://schemas.microsoft.com/office/drawing/2014/main" id="{62564970-88E4-476E-A133-0455E3C1902F}"/>
              </a:ext>
            </a:extLst>
          </p:cNvPr>
          <p:cNvSpPr/>
          <p:nvPr/>
        </p:nvSpPr>
        <p:spPr>
          <a:xfrm rot="5400000">
            <a:off x="6073140" y="-251461"/>
            <a:ext cx="45719" cy="548640"/>
          </a:xfrm>
          <a:prstGeom prst="rect">
            <a:avLst/>
          </a:prstGeom>
          <a:solidFill>
            <a:srgbClr val="BB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a:extLst>
              <a:ext uri="{FF2B5EF4-FFF2-40B4-BE49-F238E27FC236}">
                <a16:creationId xmlns:a16="http://schemas.microsoft.com/office/drawing/2014/main" id="{7C1E1312-F9A8-4ACC-A527-6C1DAFE75F4F}"/>
              </a:ext>
            </a:extLst>
          </p:cNvPr>
          <p:cNvGrpSpPr/>
          <p:nvPr/>
        </p:nvGrpSpPr>
        <p:grpSpPr>
          <a:xfrm>
            <a:off x="2871660" y="1513123"/>
            <a:ext cx="6431367" cy="4049477"/>
            <a:chOff x="2976146" y="1594008"/>
            <a:chExt cx="6239709" cy="3928801"/>
          </a:xfrm>
          <a:solidFill>
            <a:schemeClr val="bg1">
              <a:lumMod val="95000"/>
            </a:schemeClr>
          </a:solidFill>
        </p:grpSpPr>
        <p:sp>
          <p:nvSpPr>
            <p:cNvPr id="364" name="Freeform 53">
              <a:extLst>
                <a:ext uri="{FF2B5EF4-FFF2-40B4-BE49-F238E27FC236}">
                  <a16:creationId xmlns:a16="http://schemas.microsoft.com/office/drawing/2014/main" id="{8789FA19-1412-4F95-8A65-8F240C43AD1F}"/>
                </a:ext>
              </a:extLst>
            </p:cNvPr>
            <p:cNvSpPr>
              <a:spLocks noChangeAspect="1"/>
            </p:cNvSpPr>
            <p:nvPr/>
          </p:nvSpPr>
          <p:spPr bwMode="gray">
            <a:xfrm>
              <a:off x="8420785" y="51089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5" name="Freeform 54">
              <a:extLst>
                <a:ext uri="{FF2B5EF4-FFF2-40B4-BE49-F238E27FC236}">
                  <a16:creationId xmlns:a16="http://schemas.microsoft.com/office/drawing/2014/main" id="{AE5A5548-12CE-40C3-B08D-1103AD046B68}"/>
                </a:ext>
              </a:extLst>
            </p:cNvPr>
            <p:cNvSpPr>
              <a:spLocks noChangeAspect="1"/>
            </p:cNvSpPr>
            <p:nvPr/>
          </p:nvSpPr>
          <p:spPr bwMode="gray">
            <a:xfrm>
              <a:off x="7869006" y="44646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6" name="Freeform 55">
              <a:extLst>
                <a:ext uri="{FF2B5EF4-FFF2-40B4-BE49-F238E27FC236}">
                  <a16:creationId xmlns:a16="http://schemas.microsoft.com/office/drawing/2014/main" id="{138D6D78-D3ED-4585-AE7F-912817AB1674}"/>
                </a:ext>
              </a:extLst>
            </p:cNvPr>
            <p:cNvSpPr>
              <a:spLocks noChangeAspect="1"/>
            </p:cNvSpPr>
            <p:nvPr/>
          </p:nvSpPr>
          <p:spPr bwMode="gray">
            <a:xfrm>
              <a:off x="8799238" y="51072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7" name="Freeform 56">
              <a:extLst>
                <a:ext uri="{FF2B5EF4-FFF2-40B4-BE49-F238E27FC236}">
                  <a16:creationId xmlns:a16="http://schemas.microsoft.com/office/drawing/2014/main" id="{0BE1A4B7-3493-49C6-92E5-207FBEB5C31D}"/>
                </a:ext>
              </a:extLst>
            </p:cNvPr>
            <p:cNvSpPr>
              <a:spLocks noChangeAspect="1"/>
            </p:cNvSpPr>
            <p:nvPr/>
          </p:nvSpPr>
          <p:spPr bwMode="gray">
            <a:xfrm>
              <a:off x="8907368" y="49588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8" name="Freeform 57">
              <a:extLst>
                <a:ext uri="{FF2B5EF4-FFF2-40B4-BE49-F238E27FC236}">
                  <a16:creationId xmlns:a16="http://schemas.microsoft.com/office/drawing/2014/main" id="{BFE4F4EF-BB52-498A-AC37-90BD516FCB23}"/>
                </a:ext>
              </a:extLst>
            </p:cNvPr>
            <p:cNvSpPr>
              <a:spLocks noChangeAspect="1"/>
            </p:cNvSpPr>
            <p:nvPr/>
          </p:nvSpPr>
          <p:spPr bwMode="gray">
            <a:xfrm>
              <a:off x="8754714" y="46532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9" name="Freeform 58">
              <a:extLst>
                <a:ext uri="{FF2B5EF4-FFF2-40B4-BE49-F238E27FC236}">
                  <a16:creationId xmlns:a16="http://schemas.microsoft.com/office/drawing/2014/main" id="{51A6FC6D-DF75-47A2-A45D-CD53690FCF5F}"/>
                </a:ext>
              </a:extLst>
            </p:cNvPr>
            <p:cNvSpPr>
              <a:spLocks noChangeAspect="1"/>
            </p:cNvSpPr>
            <p:nvPr/>
          </p:nvSpPr>
          <p:spPr bwMode="gray">
            <a:xfrm>
              <a:off x="7104149" y="33436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0" name="Freeform 59">
              <a:extLst>
                <a:ext uri="{FF2B5EF4-FFF2-40B4-BE49-F238E27FC236}">
                  <a16:creationId xmlns:a16="http://schemas.microsoft.com/office/drawing/2014/main" id="{F4131D60-F529-4FA8-9CAD-D91EF55CB7F8}"/>
                </a:ext>
              </a:extLst>
            </p:cNvPr>
            <p:cNvSpPr>
              <a:spLocks noChangeAspect="1"/>
            </p:cNvSpPr>
            <p:nvPr/>
          </p:nvSpPr>
          <p:spPr bwMode="gray">
            <a:xfrm>
              <a:off x="7072346" y="33995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1" name="Freeform 60">
              <a:extLst>
                <a:ext uri="{FF2B5EF4-FFF2-40B4-BE49-F238E27FC236}">
                  <a16:creationId xmlns:a16="http://schemas.microsoft.com/office/drawing/2014/main" id="{DE4FB809-6F91-4C8D-8721-D567A8EA4129}"/>
                </a:ext>
              </a:extLst>
            </p:cNvPr>
            <p:cNvSpPr>
              <a:spLocks noChangeAspect="1"/>
            </p:cNvSpPr>
            <p:nvPr/>
          </p:nvSpPr>
          <p:spPr bwMode="gray">
            <a:xfrm>
              <a:off x="7134361" y="34222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2" name="Freeform 61">
              <a:extLst>
                <a:ext uri="{FF2B5EF4-FFF2-40B4-BE49-F238E27FC236}">
                  <a16:creationId xmlns:a16="http://schemas.microsoft.com/office/drawing/2014/main" id="{85668AB6-C184-4AE2-A1F1-CE589BFCCAAA}"/>
                </a:ext>
              </a:extLst>
            </p:cNvPr>
            <p:cNvSpPr>
              <a:spLocks noChangeAspect="1"/>
            </p:cNvSpPr>
            <p:nvPr/>
          </p:nvSpPr>
          <p:spPr bwMode="gray">
            <a:xfrm>
              <a:off x="7145493" y="34257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3" name="Freeform 62">
              <a:extLst>
                <a:ext uri="{FF2B5EF4-FFF2-40B4-BE49-F238E27FC236}">
                  <a16:creationId xmlns:a16="http://schemas.microsoft.com/office/drawing/2014/main" id="{611F52EF-CA4D-47ED-832E-551C62399398}"/>
                </a:ext>
              </a:extLst>
            </p:cNvPr>
            <p:cNvSpPr>
              <a:spLocks noChangeAspect="1"/>
            </p:cNvSpPr>
            <p:nvPr/>
          </p:nvSpPr>
          <p:spPr bwMode="gray">
            <a:xfrm>
              <a:off x="7126411" y="34291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4" name="Freeform 63">
              <a:extLst>
                <a:ext uri="{FF2B5EF4-FFF2-40B4-BE49-F238E27FC236}">
                  <a16:creationId xmlns:a16="http://schemas.microsoft.com/office/drawing/2014/main" id="{78954EBF-C91D-4FFE-9675-C63CE37B43BA}"/>
                </a:ext>
              </a:extLst>
            </p:cNvPr>
            <p:cNvSpPr>
              <a:spLocks noChangeAspect="1"/>
            </p:cNvSpPr>
            <p:nvPr/>
          </p:nvSpPr>
          <p:spPr bwMode="gray">
            <a:xfrm>
              <a:off x="6951496" y="34641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5" name="Freeform 64">
              <a:extLst>
                <a:ext uri="{FF2B5EF4-FFF2-40B4-BE49-F238E27FC236}">
                  <a16:creationId xmlns:a16="http://schemas.microsoft.com/office/drawing/2014/main" id="{9FE60992-ADD8-4F58-AC4B-B5B98C3318FC}"/>
                </a:ext>
              </a:extLst>
            </p:cNvPr>
            <p:cNvSpPr>
              <a:spLocks noChangeAspect="1"/>
            </p:cNvSpPr>
            <p:nvPr/>
          </p:nvSpPr>
          <p:spPr bwMode="gray">
            <a:xfrm>
              <a:off x="7558929" y="41520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6" name="Freeform 65">
              <a:extLst>
                <a:ext uri="{FF2B5EF4-FFF2-40B4-BE49-F238E27FC236}">
                  <a16:creationId xmlns:a16="http://schemas.microsoft.com/office/drawing/2014/main" id="{FB7FA0C8-E570-4BD0-9680-94FE00E0B555}"/>
                </a:ext>
              </a:extLst>
            </p:cNvPr>
            <p:cNvSpPr>
              <a:spLocks noChangeAspect="1"/>
            </p:cNvSpPr>
            <p:nvPr/>
          </p:nvSpPr>
          <p:spPr bwMode="gray">
            <a:xfrm>
              <a:off x="7733844" y="43721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7" name="Freeform 66">
              <a:extLst>
                <a:ext uri="{FF2B5EF4-FFF2-40B4-BE49-F238E27FC236}">
                  <a16:creationId xmlns:a16="http://schemas.microsoft.com/office/drawing/2014/main" id="{6C9F5188-3976-4B54-B136-0C8ECA61180F}"/>
                </a:ext>
              </a:extLst>
            </p:cNvPr>
            <p:cNvSpPr>
              <a:spLocks noChangeAspect="1"/>
            </p:cNvSpPr>
            <p:nvPr/>
          </p:nvSpPr>
          <p:spPr bwMode="gray">
            <a:xfrm>
              <a:off x="7797450" y="41765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8" name="Freeform 67">
              <a:extLst>
                <a:ext uri="{FF2B5EF4-FFF2-40B4-BE49-F238E27FC236}">
                  <a16:creationId xmlns:a16="http://schemas.microsoft.com/office/drawing/2014/main" id="{AFA34240-23E7-4C2B-B7A0-23CE9CE30F79}"/>
                </a:ext>
              </a:extLst>
            </p:cNvPr>
            <p:cNvSpPr>
              <a:spLocks noChangeAspect="1"/>
            </p:cNvSpPr>
            <p:nvPr/>
          </p:nvSpPr>
          <p:spPr bwMode="gray">
            <a:xfrm>
              <a:off x="8485980" y="43389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9" name="Freeform 68">
              <a:extLst>
                <a:ext uri="{FF2B5EF4-FFF2-40B4-BE49-F238E27FC236}">
                  <a16:creationId xmlns:a16="http://schemas.microsoft.com/office/drawing/2014/main" id="{277C698A-6886-4A62-8828-7D694DCA4F40}"/>
                </a:ext>
              </a:extLst>
            </p:cNvPr>
            <p:cNvSpPr>
              <a:spLocks noChangeAspect="1"/>
            </p:cNvSpPr>
            <p:nvPr/>
          </p:nvSpPr>
          <p:spPr bwMode="gray">
            <a:xfrm>
              <a:off x="8357179" y="43092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380" name="Group 69">
              <a:extLst>
                <a:ext uri="{FF2B5EF4-FFF2-40B4-BE49-F238E27FC236}">
                  <a16:creationId xmlns:a16="http://schemas.microsoft.com/office/drawing/2014/main" id="{6C5ACE0A-6B7E-4D80-9FF9-4AF9B3581D4F}"/>
                </a:ext>
              </a:extLst>
            </p:cNvPr>
            <p:cNvGrpSpPr>
              <a:grpSpLocks noChangeAspect="1"/>
            </p:cNvGrpSpPr>
            <p:nvPr/>
          </p:nvGrpSpPr>
          <p:grpSpPr bwMode="gray">
            <a:xfrm>
              <a:off x="7942152" y="3898905"/>
              <a:ext cx="162194" cy="254936"/>
              <a:chOff x="3802" y="2280"/>
              <a:chExt cx="102" cy="146"/>
            </a:xfrm>
            <a:grpFill/>
          </p:grpSpPr>
          <p:sp>
            <p:nvSpPr>
              <p:cNvPr id="708" name="Freeform 70">
                <a:extLst>
                  <a:ext uri="{FF2B5EF4-FFF2-40B4-BE49-F238E27FC236}">
                    <a16:creationId xmlns:a16="http://schemas.microsoft.com/office/drawing/2014/main" id="{D1FD6ADB-E0C4-4B91-A228-EA1C52E68510}"/>
                  </a:ext>
                </a:extLst>
              </p:cNvPr>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9" name="Freeform 71">
                <a:extLst>
                  <a:ext uri="{FF2B5EF4-FFF2-40B4-BE49-F238E27FC236}">
                    <a16:creationId xmlns:a16="http://schemas.microsoft.com/office/drawing/2014/main" id="{65A5BABE-12A6-4012-A473-6EB11FC607C2}"/>
                  </a:ext>
                </a:extLst>
              </p:cNvPr>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0" name="Freeform 72">
                <a:extLst>
                  <a:ext uri="{FF2B5EF4-FFF2-40B4-BE49-F238E27FC236}">
                    <a16:creationId xmlns:a16="http://schemas.microsoft.com/office/drawing/2014/main" id="{0CE3ED85-DDD1-4BBF-ADEF-0DCF5FF7EAB9}"/>
                  </a:ext>
                </a:extLst>
              </p:cNvPr>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1" name="Freeform 73">
                <a:extLst>
                  <a:ext uri="{FF2B5EF4-FFF2-40B4-BE49-F238E27FC236}">
                    <a16:creationId xmlns:a16="http://schemas.microsoft.com/office/drawing/2014/main" id="{DE9C7778-D198-4D46-B1EF-538461CD78BB}"/>
                  </a:ext>
                </a:extLst>
              </p:cNvPr>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2" name="Freeform 74">
                <a:extLst>
                  <a:ext uri="{FF2B5EF4-FFF2-40B4-BE49-F238E27FC236}">
                    <a16:creationId xmlns:a16="http://schemas.microsoft.com/office/drawing/2014/main" id="{A652D881-68C5-42FD-AAF5-3A5B4A5D10E2}"/>
                  </a:ext>
                </a:extLst>
              </p:cNvPr>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3" name="Freeform 75">
                <a:extLst>
                  <a:ext uri="{FF2B5EF4-FFF2-40B4-BE49-F238E27FC236}">
                    <a16:creationId xmlns:a16="http://schemas.microsoft.com/office/drawing/2014/main" id="{755263BD-E0AF-48B6-8FFE-E8E40B1CB6AA}"/>
                  </a:ext>
                </a:extLst>
              </p:cNvPr>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4" name="Freeform 76">
                <a:extLst>
                  <a:ext uri="{FF2B5EF4-FFF2-40B4-BE49-F238E27FC236}">
                    <a16:creationId xmlns:a16="http://schemas.microsoft.com/office/drawing/2014/main" id="{F7DDC16E-27C9-4578-9F04-3733BA5CC096}"/>
                  </a:ext>
                </a:extLst>
              </p:cNvPr>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5" name="Freeform 77">
                <a:extLst>
                  <a:ext uri="{FF2B5EF4-FFF2-40B4-BE49-F238E27FC236}">
                    <a16:creationId xmlns:a16="http://schemas.microsoft.com/office/drawing/2014/main" id="{A93266BC-B5DE-4466-B215-9C5809117DD8}"/>
                  </a:ext>
                </a:extLst>
              </p:cNvPr>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6" name="Freeform 78">
                <a:extLst>
                  <a:ext uri="{FF2B5EF4-FFF2-40B4-BE49-F238E27FC236}">
                    <a16:creationId xmlns:a16="http://schemas.microsoft.com/office/drawing/2014/main" id="{DBBC9742-4887-4966-BABA-6F971FF022B6}"/>
                  </a:ext>
                </a:extLst>
              </p:cNvPr>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7" name="Freeform 79">
                <a:extLst>
                  <a:ext uri="{FF2B5EF4-FFF2-40B4-BE49-F238E27FC236}">
                    <a16:creationId xmlns:a16="http://schemas.microsoft.com/office/drawing/2014/main" id="{C8E26349-8132-431C-8E85-4755AC149FE2}"/>
                  </a:ext>
                </a:extLst>
              </p:cNvPr>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8" name="Freeform 80">
                <a:extLst>
                  <a:ext uri="{FF2B5EF4-FFF2-40B4-BE49-F238E27FC236}">
                    <a16:creationId xmlns:a16="http://schemas.microsoft.com/office/drawing/2014/main" id="{FB842E90-633A-4BE6-9995-767E7B8AE1A8}"/>
                  </a:ext>
                </a:extLst>
              </p:cNvPr>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381" name="Freeform 81">
              <a:extLst>
                <a:ext uri="{FF2B5EF4-FFF2-40B4-BE49-F238E27FC236}">
                  <a16:creationId xmlns:a16="http://schemas.microsoft.com/office/drawing/2014/main" id="{42304C67-5B80-4D9E-A4FD-C9C28030881B}"/>
                </a:ext>
              </a:extLst>
            </p:cNvPr>
            <p:cNvSpPr>
              <a:spLocks noChangeAspect="1"/>
            </p:cNvSpPr>
            <p:nvPr/>
          </p:nvSpPr>
          <p:spPr bwMode="gray">
            <a:xfrm>
              <a:off x="7884907" y="41625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2" name="Freeform 82">
              <a:extLst>
                <a:ext uri="{FF2B5EF4-FFF2-40B4-BE49-F238E27FC236}">
                  <a16:creationId xmlns:a16="http://schemas.microsoft.com/office/drawing/2014/main" id="{B8946EB1-A699-4E44-83E6-2AE26BD40EED}"/>
                </a:ext>
              </a:extLst>
            </p:cNvPr>
            <p:cNvSpPr>
              <a:spLocks noChangeAspect="1"/>
            </p:cNvSpPr>
            <p:nvPr/>
          </p:nvSpPr>
          <p:spPr bwMode="gray">
            <a:xfrm>
              <a:off x="7921481" y="43214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3" name="Freeform 83">
              <a:extLst>
                <a:ext uri="{FF2B5EF4-FFF2-40B4-BE49-F238E27FC236}">
                  <a16:creationId xmlns:a16="http://schemas.microsoft.com/office/drawing/2014/main" id="{64007C17-5153-4284-A437-D687A117995E}"/>
                </a:ext>
              </a:extLst>
            </p:cNvPr>
            <p:cNvSpPr>
              <a:spLocks noChangeAspect="1"/>
            </p:cNvSpPr>
            <p:nvPr/>
          </p:nvSpPr>
          <p:spPr bwMode="gray">
            <a:xfrm>
              <a:off x="8072544" y="44192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4" name="Freeform 84">
              <a:extLst>
                <a:ext uri="{FF2B5EF4-FFF2-40B4-BE49-F238E27FC236}">
                  <a16:creationId xmlns:a16="http://schemas.microsoft.com/office/drawing/2014/main" id="{DFBA0AFD-3E56-4340-8293-211896A82735}"/>
                </a:ext>
              </a:extLst>
            </p:cNvPr>
            <p:cNvSpPr>
              <a:spLocks noChangeAspect="1"/>
            </p:cNvSpPr>
            <p:nvPr/>
          </p:nvSpPr>
          <p:spPr bwMode="gray">
            <a:xfrm>
              <a:off x="8051872" y="44332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5" name="Freeform 85">
              <a:extLst>
                <a:ext uri="{FF2B5EF4-FFF2-40B4-BE49-F238E27FC236}">
                  <a16:creationId xmlns:a16="http://schemas.microsoft.com/office/drawing/2014/main" id="{EDEAF8C8-94AD-401E-80C0-5074F468822D}"/>
                </a:ext>
              </a:extLst>
            </p:cNvPr>
            <p:cNvSpPr>
              <a:spLocks noChangeAspect="1"/>
            </p:cNvSpPr>
            <p:nvPr/>
          </p:nvSpPr>
          <p:spPr bwMode="gray">
            <a:xfrm>
              <a:off x="8128199" y="43127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6" name="Freeform 86">
              <a:extLst>
                <a:ext uri="{FF2B5EF4-FFF2-40B4-BE49-F238E27FC236}">
                  <a16:creationId xmlns:a16="http://schemas.microsoft.com/office/drawing/2014/main" id="{C51C0820-5360-4D2D-B826-2285EB327D2C}"/>
                </a:ext>
              </a:extLst>
            </p:cNvPr>
            <p:cNvSpPr>
              <a:spLocks noChangeAspect="1"/>
            </p:cNvSpPr>
            <p:nvPr/>
          </p:nvSpPr>
          <p:spPr bwMode="gray">
            <a:xfrm>
              <a:off x="7970775" y="42271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7" name="Freeform 87">
              <a:extLst>
                <a:ext uri="{FF2B5EF4-FFF2-40B4-BE49-F238E27FC236}">
                  <a16:creationId xmlns:a16="http://schemas.microsoft.com/office/drawing/2014/main" id="{B827062B-E4A5-4680-A717-66B615E502ED}"/>
                </a:ext>
              </a:extLst>
            </p:cNvPr>
            <p:cNvSpPr>
              <a:spLocks noChangeAspect="1"/>
            </p:cNvSpPr>
            <p:nvPr/>
          </p:nvSpPr>
          <p:spPr bwMode="gray">
            <a:xfrm>
              <a:off x="8118658" y="42167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8" name="Freeform 88">
              <a:extLst>
                <a:ext uri="{FF2B5EF4-FFF2-40B4-BE49-F238E27FC236}">
                  <a16:creationId xmlns:a16="http://schemas.microsoft.com/office/drawing/2014/main" id="{0F7D0A51-21B0-4BDD-B735-CFA79CAF44F1}"/>
                </a:ext>
              </a:extLst>
            </p:cNvPr>
            <p:cNvSpPr>
              <a:spLocks noChangeAspect="1"/>
            </p:cNvSpPr>
            <p:nvPr/>
          </p:nvSpPr>
          <p:spPr bwMode="gray">
            <a:xfrm>
              <a:off x="8180673" y="42673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9" name="Freeform 89">
              <a:extLst>
                <a:ext uri="{FF2B5EF4-FFF2-40B4-BE49-F238E27FC236}">
                  <a16:creationId xmlns:a16="http://schemas.microsoft.com/office/drawing/2014/main" id="{F99B9218-B95D-4F86-A525-CCC55C6AC8E8}"/>
                </a:ext>
              </a:extLst>
            </p:cNvPr>
            <p:cNvSpPr>
              <a:spLocks noChangeAspect="1"/>
            </p:cNvSpPr>
            <p:nvPr/>
          </p:nvSpPr>
          <p:spPr bwMode="gray">
            <a:xfrm>
              <a:off x="8528915" y="43092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0" name="Freeform 90">
              <a:extLst>
                <a:ext uri="{FF2B5EF4-FFF2-40B4-BE49-F238E27FC236}">
                  <a16:creationId xmlns:a16="http://schemas.microsoft.com/office/drawing/2014/main" id="{45D66DC5-FABC-48DA-A02E-51545220DCE0}"/>
                </a:ext>
              </a:extLst>
            </p:cNvPr>
            <p:cNvSpPr>
              <a:spLocks noChangeAspect="1"/>
            </p:cNvSpPr>
            <p:nvPr/>
          </p:nvSpPr>
          <p:spPr bwMode="gray">
            <a:xfrm>
              <a:off x="7678189" y="38063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1" name="Freeform 91">
              <a:extLst>
                <a:ext uri="{FF2B5EF4-FFF2-40B4-BE49-F238E27FC236}">
                  <a16:creationId xmlns:a16="http://schemas.microsoft.com/office/drawing/2014/main" id="{89CC8DC4-8492-42B3-91BA-C1872CEAB634}"/>
                </a:ext>
              </a:extLst>
            </p:cNvPr>
            <p:cNvSpPr>
              <a:spLocks noChangeAspect="1"/>
            </p:cNvSpPr>
            <p:nvPr/>
          </p:nvSpPr>
          <p:spPr bwMode="gray">
            <a:xfrm>
              <a:off x="7808581" y="41276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2" name="Freeform 92">
              <a:extLst>
                <a:ext uri="{FF2B5EF4-FFF2-40B4-BE49-F238E27FC236}">
                  <a16:creationId xmlns:a16="http://schemas.microsoft.com/office/drawing/2014/main" id="{8CB62709-1D7D-471D-A6DB-714B84C9F4EE}"/>
                </a:ext>
              </a:extLst>
            </p:cNvPr>
            <p:cNvSpPr>
              <a:spLocks noChangeAspect="1"/>
            </p:cNvSpPr>
            <p:nvPr/>
          </p:nvSpPr>
          <p:spPr bwMode="gray">
            <a:xfrm>
              <a:off x="7644797" y="41311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3" name="Freeform 93">
              <a:extLst>
                <a:ext uri="{FF2B5EF4-FFF2-40B4-BE49-F238E27FC236}">
                  <a16:creationId xmlns:a16="http://schemas.microsoft.com/office/drawing/2014/main" id="{7393CF66-A7CF-48C7-B585-3817B3DA3439}"/>
                </a:ext>
              </a:extLst>
            </p:cNvPr>
            <p:cNvSpPr>
              <a:spLocks noChangeAspect="1"/>
            </p:cNvSpPr>
            <p:nvPr/>
          </p:nvSpPr>
          <p:spPr bwMode="gray">
            <a:xfrm>
              <a:off x="7600273" y="38569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4" name="Freeform 94">
              <a:extLst>
                <a:ext uri="{FF2B5EF4-FFF2-40B4-BE49-F238E27FC236}">
                  <a16:creationId xmlns:a16="http://schemas.microsoft.com/office/drawing/2014/main" id="{7B3A3B90-8F25-4C08-93F8-853BED7DD026}"/>
                </a:ext>
              </a:extLst>
            </p:cNvPr>
            <p:cNvSpPr>
              <a:spLocks noChangeAspect="1"/>
            </p:cNvSpPr>
            <p:nvPr/>
          </p:nvSpPr>
          <p:spPr bwMode="gray">
            <a:xfrm>
              <a:off x="7506454" y="36981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5" name="Freeform 95">
              <a:extLst>
                <a:ext uri="{FF2B5EF4-FFF2-40B4-BE49-F238E27FC236}">
                  <a16:creationId xmlns:a16="http://schemas.microsoft.com/office/drawing/2014/main" id="{12780055-274D-4E9B-AAE3-DE9AA5639A76}"/>
                </a:ext>
              </a:extLst>
            </p:cNvPr>
            <p:cNvSpPr>
              <a:spLocks noChangeAspect="1"/>
            </p:cNvSpPr>
            <p:nvPr/>
          </p:nvSpPr>
          <p:spPr bwMode="gray">
            <a:xfrm>
              <a:off x="7681369" y="39774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6" name="Freeform 96">
              <a:extLst>
                <a:ext uri="{FF2B5EF4-FFF2-40B4-BE49-F238E27FC236}">
                  <a16:creationId xmlns:a16="http://schemas.microsoft.com/office/drawing/2014/main" id="{A1468FEF-145B-44D7-91DE-0EA38C74A83F}"/>
                </a:ext>
              </a:extLst>
            </p:cNvPr>
            <p:cNvSpPr>
              <a:spLocks noChangeAspect="1"/>
            </p:cNvSpPr>
            <p:nvPr/>
          </p:nvSpPr>
          <p:spPr bwMode="gray">
            <a:xfrm>
              <a:off x="7644797" y="38203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397" name="Group 97">
              <a:extLst>
                <a:ext uri="{FF2B5EF4-FFF2-40B4-BE49-F238E27FC236}">
                  <a16:creationId xmlns:a16="http://schemas.microsoft.com/office/drawing/2014/main" id="{53752262-AFEA-4902-84C9-41D6F7669A3F}"/>
                </a:ext>
              </a:extLst>
            </p:cNvPr>
            <p:cNvGrpSpPr>
              <a:grpSpLocks noChangeAspect="1"/>
            </p:cNvGrpSpPr>
            <p:nvPr/>
          </p:nvGrpSpPr>
          <p:grpSpPr bwMode="gray">
            <a:xfrm>
              <a:off x="6957856" y="3500786"/>
              <a:ext cx="637647" cy="646069"/>
              <a:chOff x="3183" y="2052"/>
              <a:chExt cx="401" cy="370"/>
            </a:xfrm>
            <a:grpFill/>
          </p:grpSpPr>
          <p:sp>
            <p:nvSpPr>
              <p:cNvPr id="701" name="Freeform 98">
                <a:extLst>
                  <a:ext uri="{FF2B5EF4-FFF2-40B4-BE49-F238E27FC236}">
                    <a16:creationId xmlns:a16="http://schemas.microsoft.com/office/drawing/2014/main" id="{A6FAF8D5-C45F-4E49-8A8A-B23D5EE65167}"/>
                  </a:ext>
                </a:extLst>
              </p:cNvPr>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2" name="Freeform 99">
                <a:extLst>
                  <a:ext uri="{FF2B5EF4-FFF2-40B4-BE49-F238E27FC236}">
                    <a16:creationId xmlns:a16="http://schemas.microsoft.com/office/drawing/2014/main" id="{F2169C4D-3E5D-4C96-BBFD-0A7AA3498BCA}"/>
                  </a:ext>
                </a:extLst>
              </p:cNvPr>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3" name="Freeform 100">
                <a:extLst>
                  <a:ext uri="{FF2B5EF4-FFF2-40B4-BE49-F238E27FC236}">
                    <a16:creationId xmlns:a16="http://schemas.microsoft.com/office/drawing/2014/main" id="{DDCB3B0D-90AD-4AE1-9B40-2E60EF0A8894}"/>
                  </a:ext>
                </a:extLst>
              </p:cNvPr>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4" name="Freeform 101">
                <a:extLst>
                  <a:ext uri="{FF2B5EF4-FFF2-40B4-BE49-F238E27FC236}">
                    <a16:creationId xmlns:a16="http://schemas.microsoft.com/office/drawing/2014/main" id="{BFFA8FD7-2AF8-44C4-9B89-218767D35C95}"/>
                  </a:ext>
                </a:extLst>
              </p:cNvPr>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5" name="Freeform 102">
                <a:extLst>
                  <a:ext uri="{FF2B5EF4-FFF2-40B4-BE49-F238E27FC236}">
                    <a16:creationId xmlns:a16="http://schemas.microsoft.com/office/drawing/2014/main" id="{6CB84BEE-DE91-4C11-8CA7-F6A6059E7C82}"/>
                  </a:ext>
                </a:extLst>
              </p:cNvPr>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6" name="Freeform 103">
                <a:extLst>
                  <a:ext uri="{FF2B5EF4-FFF2-40B4-BE49-F238E27FC236}">
                    <a16:creationId xmlns:a16="http://schemas.microsoft.com/office/drawing/2014/main" id="{E5033652-6070-4F1D-B289-4CBA93696AE4}"/>
                  </a:ext>
                </a:extLst>
              </p:cNvPr>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7" name="Freeform 104">
                <a:extLst>
                  <a:ext uri="{FF2B5EF4-FFF2-40B4-BE49-F238E27FC236}">
                    <a16:creationId xmlns:a16="http://schemas.microsoft.com/office/drawing/2014/main" id="{838A7E69-E651-477F-A481-939C2299785C}"/>
                  </a:ext>
                </a:extLst>
              </p:cNvPr>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398" name="Freeform 105">
              <a:extLst>
                <a:ext uri="{FF2B5EF4-FFF2-40B4-BE49-F238E27FC236}">
                  <a16:creationId xmlns:a16="http://schemas.microsoft.com/office/drawing/2014/main" id="{F450E91E-23C6-4C0F-88BC-948071B5E120}"/>
                </a:ext>
              </a:extLst>
            </p:cNvPr>
            <p:cNvSpPr>
              <a:spLocks noChangeAspect="1"/>
            </p:cNvSpPr>
            <p:nvPr/>
          </p:nvSpPr>
          <p:spPr bwMode="gray">
            <a:xfrm>
              <a:off x="7991447" y="37627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399" name="Group 106">
              <a:extLst>
                <a:ext uri="{FF2B5EF4-FFF2-40B4-BE49-F238E27FC236}">
                  <a16:creationId xmlns:a16="http://schemas.microsoft.com/office/drawing/2014/main" id="{1FABF19D-0AA9-4E8C-87B5-7870C67F9FE6}"/>
                </a:ext>
              </a:extLst>
            </p:cNvPr>
            <p:cNvGrpSpPr>
              <a:grpSpLocks noChangeAspect="1"/>
            </p:cNvGrpSpPr>
            <p:nvPr/>
          </p:nvGrpSpPr>
          <p:grpSpPr bwMode="gray">
            <a:xfrm>
              <a:off x="8158411" y="3286012"/>
              <a:ext cx="283045" cy="352719"/>
              <a:chOff x="3938" y="1929"/>
              <a:chExt cx="178" cy="202"/>
            </a:xfrm>
            <a:grpFill/>
          </p:grpSpPr>
          <p:sp>
            <p:nvSpPr>
              <p:cNvPr id="697" name="Freeform 107">
                <a:extLst>
                  <a:ext uri="{FF2B5EF4-FFF2-40B4-BE49-F238E27FC236}">
                    <a16:creationId xmlns:a16="http://schemas.microsoft.com/office/drawing/2014/main" id="{3E6C1929-5BD7-4216-9B6A-A4487430B345}"/>
                  </a:ext>
                </a:extLst>
              </p:cNvPr>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8" name="Freeform 108">
                <a:extLst>
                  <a:ext uri="{FF2B5EF4-FFF2-40B4-BE49-F238E27FC236}">
                    <a16:creationId xmlns:a16="http://schemas.microsoft.com/office/drawing/2014/main" id="{AA1B9972-90EB-4967-84CB-94241C852D56}"/>
                  </a:ext>
                </a:extLst>
              </p:cNvPr>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9" name="Freeform 109">
                <a:extLst>
                  <a:ext uri="{FF2B5EF4-FFF2-40B4-BE49-F238E27FC236}">
                    <a16:creationId xmlns:a16="http://schemas.microsoft.com/office/drawing/2014/main" id="{98BBF244-655B-4102-9E32-5BD9E07BCC3B}"/>
                  </a:ext>
                </a:extLst>
              </p:cNvPr>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0" name="Freeform 110">
                <a:extLst>
                  <a:ext uri="{FF2B5EF4-FFF2-40B4-BE49-F238E27FC236}">
                    <a16:creationId xmlns:a16="http://schemas.microsoft.com/office/drawing/2014/main" id="{B40F6B5B-BC74-4D39-B8B9-2D9CF5B863C8}"/>
                  </a:ext>
                </a:extLst>
              </p:cNvPr>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00" name="Freeform 111">
              <a:extLst>
                <a:ext uri="{FF2B5EF4-FFF2-40B4-BE49-F238E27FC236}">
                  <a16:creationId xmlns:a16="http://schemas.microsoft.com/office/drawing/2014/main" id="{0C73A1E2-6B2A-4772-BF95-CD619F510372}"/>
                </a:ext>
              </a:extLst>
            </p:cNvPr>
            <p:cNvSpPr>
              <a:spLocks noChangeAspect="1"/>
            </p:cNvSpPr>
            <p:nvPr/>
          </p:nvSpPr>
          <p:spPr bwMode="gray">
            <a:xfrm>
              <a:off x="8096396" y="34641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1" name="Freeform 112">
              <a:extLst>
                <a:ext uri="{FF2B5EF4-FFF2-40B4-BE49-F238E27FC236}">
                  <a16:creationId xmlns:a16="http://schemas.microsoft.com/office/drawing/2014/main" id="{066EE7BA-963F-4A64-BDA9-6E8F1C1CACED}"/>
                </a:ext>
              </a:extLst>
            </p:cNvPr>
            <p:cNvSpPr>
              <a:spLocks noChangeAspect="1"/>
            </p:cNvSpPr>
            <p:nvPr/>
          </p:nvSpPr>
          <p:spPr bwMode="gray">
            <a:xfrm>
              <a:off x="7428538" y="30904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2" name="Freeform 113">
              <a:extLst>
                <a:ext uri="{FF2B5EF4-FFF2-40B4-BE49-F238E27FC236}">
                  <a16:creationId xmlns:a16="http://schemas.microsoft.com/office/drawing/2014/main" id="{E239DBA5-FE85-41CD-ABCD-D00F8F8F0850}"/>
                </a:ext>
              </a:extLst>
            </p:cNvPr>
            <p:cNvSpPr>
              <a:spLocks noChangeAspect="1"/>
            </p:cNvSpPr>
            <p:nvPr/>
          </p:nvSpPr>
          <p:spPr bwMode="gray">
            <a:xfrm>
              <a:off x="7791090" y="38674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3" name="Freeform 114">
              <a:extLst>
                <a:ext uri="{FF2B5EF4-FFF2-40B4-BE49-F238E27FC236}">
                  <a16:creationId xmlns:a16="http://schemas.microsoft.com/office/drawing/2014/main" id="{F5A04725-0C56-4287-9A8A-9A6F7350DBC6}"/>
                </a:ext>
              </a:extLst>
            </p:cNvPr>
            <p:cNvSpPr>
              <a:spLocks noChangeAspect="1"/>
            </p:cNvSpPr>
            <p:nvPr/>
          </p:nvSpPr>
          <p:spPr bwMode="gray">
            <a:xfrm>
              <a:off x="7180476" y="30502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4" name="Freeform 115">
              <a:extLst>
                <a:ext uri="{FF2B5EF4-FFF2-40B4-BE49-F238E27FC236}">
                  <a16:creationId xmlns:a16="http://schemas.microsoft.com/office/drawing/2014/main" id="{C336CA6D-8178-413D-820E-D5C5065397E0}"/>
                </a:ext>
              </a:extLst>
            </p:cNvPr>
            <p:cNvSpPr>
              <a:spLocks noChangeAspect="1"/>
            </p:cNvSpPr>
            <p:nvPr/>
          </p:nvSpPr>
          <p:spPr bwMode="gray">
            <a:xfrm>
              <a:off x="8066183" y="33523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05" name="Group 116">
              <a:extLst>
                <a:ext uri="{FF2B5EF4-FFF2-40B4-BE49-F238E27FC236}">
                  <a16:creationId xmlns:a16="http://schemas.microsoft.com/office/drawing/2014/main" id="{69D12139-DB4E-4136-A81E-303B1CC51525}"/>
                </a:ext>
              </a:extLst>
            </p:cNvPr>
            <p:cNvGrpSpPr>
              <a:grpSpLocks noChangeAspect="1"/>
            </p:cNvGrpSpPr>
            <p:nvPr/>
          </p:nvGrpSpPr>
          <p:grpSpPr bwMode="gray">
            <a:xfrm>
              <a:off x="6237522" y="1594009"/>
              <a:ext cx="2978333" cy="1802010"/>
              <a:chOff x="2730" y="960"/>
              <a:chExt cx="1873" cy="1032"/>
            </a:xfrm>
            <a:grpFill/>
          </p:grpSpPr>
          <p:grpSp>
            <p:nvGrpSpPr>
              <p:cNvPr id="680" name="Group 117">
                <a:extLst>
                  <a:ext uri="{FF2B5EF4-FFF2-40B4-BE49-F238E27FC236}">
                    <a16:creationId xmlns:a16="http://schemas.microsoft.com/office/drawing/2014/main" id="{4A04F707-EA5F-4E39-A04A-C65AA8AF2FDC}"/>
                  </a:ext>
                </a:extLst>
              </p:cNvPr>
              <p:cNvGrpSpPr>
                <a:grpSpLocks noChangeAspect="1"/>
              </p:cNvGrpSpPr>
              <p:nvPr/>
            </p:nvGrpSpPr>
            <p:grpSpPr bwMode="gray">
              <a:xfrm>
                <a:off x="3044" y="960"/>
                <a:ext cx="1473" cy="481"/>
                <a:chOff x="3044" y="960"/>
                <a:chExt cx="1473" cy="481"/>
              </a:xfrm>
              <a:grpFill/>
            </p:grpSpPr>
            <p:sp>
              <p:nvSpPr>
                <p:cNvPr id="684" name="Freeform 118">
                  <a:extLst>
                    <a:ext uri="{FF2B5EF4-FFF2-40B4-BE49-F238E27FC236}">
                      <a16:creationId xmlns:a16="http://schemas.microsoft.com/office/drawing/2014/main" id="{43AFABE4-A551-4A92-9AF2-361AEE3585E8}"/>
                    </a:ext>
                  </a:extLst>
                </p:cNvPr>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5" name="Freeform 119">
                  <a:extLst>
                    <a:ext uri="{FF2B5EF4-FFF2-40B4-BE49-F238E27FC236}">
                      <a16:creationId xmlns:a16="http://schemas.microsoft.com/office/drawing/2014/main" id="{5A87C469-A041-40A9-AAA5-FB9E5D9CDFEA}"/>
                    </a:ext>
                  </a:extLst>
                </p:cNvPr>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6" name="Freeform 120">
                  <a:extLst>
                    <a:ext uri="{FF2B5EF4-FFF2-40B4-BE49-F238E27FC236}">
                      <a16:creationId xmlns:a16="http://schemas.microsoft.com/office/drawing/2014/main" id="{FE26AAFE-C8E4-48D4-B89D-C1E5317FD122}"/>
                    </a:ext>
                  </a:extLst>
                </p:cNvPr>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7" name="Freeform 121">
                  <a:extLst>
                    <a:ext uri="{FF2B5EF4-FFF2-40B4-BE49-F238E27FC236}">
                      <a16:creationId xmlns:a16="http://schemas.microsoft.com/office/drawing/2014/main" id="{E1911694-9DD9-4C10-A957-CF74A1F3FBA9}"/>
                    </a:ext>
                  </a:extLst>
                </p:cNvPr>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8" name="Freeform 122">
                  <a:extLst>
                    <a:ext uri="{FF2B5EF4-FFF2-40B4-BE49-F238E27FC236}">
                      <a16:creationId xmlns:a16="http://schemas.microsoft.com/office/drawing/2014/main" id="{F272E688-86A6-4CD1-A270-EC13DE1279E6}"/>
                    </a:ext>
                  </a:extLst>
                </p:cNvPr>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9" name="Freeform 123">
                  <a:extLst>
                    <a:ext uri="{FF2B5EF4-FFF2-40B4-BE49-F238E27FC236}">
                      <a16:creationId xmlns:a16="http://schemas.microsoft.com/office/drawing/2014/main" id="{EF972506-64CD-4A96-8DD2-2F37F347EAFB}"/>
                    </a:ext>
                  </a:extLst>
                </p:cNvPr>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0" name="Freeform 124">
                  <a:extLst>
                    <a:ext uri="{FF2B5EF4-FFF2-40B4-BE49-F238E27FC236}">
                      <a16:creationId xmlns:a16="http://schemas.microsoft.com/office/drawing/2014/main" id="{941FD6F2-BB67-4603-A8D3-1CDAD9E68B9D}"/>
                    </a:ext>
                  </a:extLst>
                </p:cNvPr>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1" name="Freeform 125">
                  <a:extLst>
                    <a:ext uri="{FF2B5EF4-FFF2-40B4-BE49-F238E27FC236}">
                      <a16:creationId xmlns:a16="http://schemas.microsoft.com/office/drawing/2014/main" id="{FC63F16B-7992-49E9-94C5-284D3A6CCBD0}"/>
                    </a:ext>
                  </a:extLst>
                </p:cNvPr>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2" name="Freeform 126">
                  <a:extLst>
                    <a:ext uri="{FF2B5EF4-FFF2-40B4-BE49-F238E27FC236}">
                      <a16:creationId xmlns:a16="http://schemas.microsoft.com/office/drawing/2014/main" id="{C2926CE5-5168-4A5D-94C8-9BA8EB0B1375}"/>
                    </a:ext>
                  </a:extLst>
                </p:cNvPr>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3" name="Freeform 127">
                  <a:extLst>
                    <a:ext uri="{FF2B5EF4-FFF2-40B4-BE49-F238E27FC236}">
                      <a16:creationId xmlns:a16="http://schemas.microsoft.com/office/drawing/2014/main" id="{8F19BF7B-414F-47AD-8012-22DA9179B599}"/>
                    </a:ext>
                  </a:extLst>
                </p:cNvPr>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4" name="Freeform 128">
                  <a:extLst>
                    <a:ext uri="{FF2B5EF4-FFF2-40B4-BE49-F238E27FC236}">
                      <a16:creationId xmlns:a16="http://schemas.microsoft.com/office/drawing/2014/main" id="{1CD0DAC6-1022-412D-B023-C5719E0E71C7}"/>
                    </a:ext>
                  </a:extLst>
                </p:cNvPr>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5" name="Freeform 129">
                  <a:extLst>
                    <a:ext uri="{FF2B5EF4-FFF2-40B4-BE49-F238E27FC236}">
                      <a16:creationId xmlns:a16="http://schemas.microsoft.com/office/drawing/2014/main" id="{6F79B2B2-122B-40EF-881C-BCF21A054DF1}"/>
                    </a:ext>
                  </a:extLst>
                </p:cNvPr>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6" name="Freeform 130">
                  <a:extLst>
                    <a:ext uri="{FF2B5EF4-FFF2-40B4-BE49-F238E27FC236}">
                      <a16:creationId xmlns:a16="http://schemas.microsoft.com/office/drawing/2014/main" id="{4C1FAD2A-2E1D-4D98-BB84-CF8869ADC75F}"/>
                    </a:ext>
                  </a:extLst>
                </p:cNvPr>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81" name="Freeform 131">
                <a:extLst>
                  <a:ext uri="{FF2B5EF4-FFF2-40B4-BE49-F238E27FC236}">
                    <a16:creationId xmlns:a16="http://schemas.microsoft.com/office/drawing/2014/main" id="{F98A710F-76AD-4D7C-B530-25A5A1111CF5}"/>
                  </a:ext>
                </a:extLst>
              </p:cNvPr>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2" name="Freeform 132">
                <a:extLst>
                  <a:ext uri="{FF2B5EF4-FFF2-40B4-BE49-F238E27FC236}">
                    <a16:creationId xmlns:a16="http://schemas.microsoft.com/office/drawing/2014/main" id="{7DBB865F-3890-471C-A86A-20FC938E6B16}"/>
                  </a:ext>
                </a:extLst>
              </p:cNvPr>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3" name="Freeform 133">
                <a:extLst>
                  <a:ext uri="{FF2B5EF4-FFF2-40B4-BE49-F238E27FC236}">
                    <a16:creationId xmlns:a16="http://schemas.microsoft.com/office/drawing/2014/main" id="{07C5A98F-66CF-4CA8-A5FC-6AC0896D82EA}"/>
                  </a:ext>
                </a:extLst>
              </p:cNvPr>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406" name="Group 135">
              <a:extLst>
                <a:ext uri="{FF2B5EF4-FFF2-40B4-BE49-F238E27FC236}">
                  <a16:creationId xmlns:a16="http://schemas.microsoft.com/office/drawing/2014/main" id="{CD153966-54E8-4E82-825B-63010B36DB83}"/>
                </a:ext>
              </a:extLst>
            </p:cNvPr>
            <p:cNvGrpSpPr>
              <a:grpSpLocks noChangeAspect="1"/>
            </p:cNvGrpSpPr>
            <p:nvPr/>
          </p:nvGrpSpPr>
          <p:grpSpPr bwMode="gray">
            <a:xfrm>
              <a:off x="6352012" y="3373319"/>
              <a:ext cx="648777" cy="644324"/>
              <a:chOff x="2802" y="1979"/>
              <a:chExt cx="408" cy="369"/>
            </a:xfrm>
            <a:grpFill/>
          </p:grpSpPr>
          <p:sp>
            <p:nvSpPr>
              <p:cNvPr id="651" name="Freeform 136">
                <a:extLst>
                  <a:ext uri="{FF2B5EF4-FFF2-40B4-BE49-F238E27FC236}">
                    <a16:creationId xmlns:a16="http://schemas.microsoft.com/office/drawing/2014/main" id="{54C96E85-BF03-4B39-AE14-14C1447083F4}"/>
                  </a:ext>
                </a:extLst>
              </p:cNvPr>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2" name="Group 137">
                <a:extLst>
                  <a:ext uri="{FF2B5EF4-FFF2-40B4-BE49-F238E27FC236}">
                    <a16:creationId xmlns:a16="http://schemas.microsoft.com/office/drawing/2014/main" id="{1CA42AED-597D-4A13-9C79-957B68FFB937}"/>
                  </a:ext>
                </a:extLst>
              </p:cNvPr>
              <p:cNvGrpSpPr>
                <a:grpSpLocks noChangeAspect="1"/>
              </p:cNvGrpSpPr>
              <p:nvPr/>
            </p:nvGrpSpPr>
            <p:grpSpPr bwMode="gray">
              <a:xfrm>
                <a:off x="2889" y="2101"/>
                <a:ext cx="17" cy="51"/>
                <a:chOff x="2889" y="2101"/>
                <a:chExt cx="17" cy="51"/>
              </a:xfrm>
              <a:grpFill/>
            </p:grpSpPr>
            <p:sp>
              <p:nvSpPr>
                <p:cNvPr id="677" name="Freeform 138">
                  <a:extLst>
                    <a:ext uri="{FF2B5EF4-FFF2-40B4-BE49-F238E27FC236}">
                      <a16:creationId xmlns:a16="http://schemas.microsoft.com/office/drawing/2014/main" id="{CD8C4893-662D-4984-AB6A-B6FB29CAF80A}"/>
                    </a:ext>
                  </a:extLst>
                </p:cNvPr>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8" name="Freeform 139">
                  <a:extLst>
                    <a:ext uri="{FF2B5EF4-FFF2-40B4-BE49-F238E27FC236}">
                      <a16:creationId xmlns:a16="http://schemas.microsoft.com/office/drawing/2014/main" id="{93FEED0F-1CC0-4380-9D1C-E32761B2660B}"/>
                    </a:ext>
                  </a:extLst>
                </p:cNvPr>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9" name="Freeform 140">
                  <a:extLst>
                    <a:ext uri="{FF2B5EF4-FFF2-40B4-BE49-F238E27FC236}">
                      <a16:creationId xmlns:a16="http://schemas.microsoft.com/office/drawing/2014/main" id="{AEA21785-9BF7-4E9C-8353-17C9BDC26EF7}"/>
                    </a:ext>
                  </a:extLst>
                </p:cNvPr>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53" name="Freeform 141">
                <a:extLst>
                  <a:ext uri="{FF2B5EF4-FFF2-40B4-BE49-F238E27FC236}">
                    <a16:creationId xmlns:a16="http://schemas.microsoft.com/office/drawing/2014/main" id="{B8565618-37CB-4EED-9D8B-CE4BCD0B8575}"/>
                  </a:ext>
                </a:extLst>
              </p:cNvPr>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4" name="Group 142">
                <a:extLst>
                  <a:ext uri="{FF2B5EF4-FFF2-40B4-BE49-F238E27FC236}">
                    <a16:creationId xmlns:a16="http://schemas.microsoft.com/office/drawing/2014/main" id="{6573E25B-D236-45B2-8EAB-C644907DEB5C}"/>
                  </a:ext>
                </a:extLst>
              </p:cNvPr>
              <p:cNvGrpSpPr>
                <a:grpSpLocks noChangeAspect="1"/>
              </p:cNvGrpSpPr>
              <p:nvPr/>
            </p:nvGrpSpPr>
            <p:grpSpPr bwMode="gray">
              <a:xfrm>
                <a:off x="2896" y="2116"/>
                <a:ext cx="231" cy="189"/>
                <a:chOff x="2896" y="2116"/>
                <a:chExt cx="231" cy="189"/>
              </a:xfrm>
              <a:grpFill/>
            </p:grpSpPr>
            <p:sp>
              <p:nvSpPr>
                <p:cNvPr id="675" name="Freeform 143">
                  <a:extLst>
                    <a:ext uri="{FF2B5EF4-FFF2-40B4-BE49-F238E27FC236}">
                      <a16:creationId xmlns:a16="http://schemas.microsoft.com/office/drawing/2014/main" id="{7458E02A-CEBC-4406-91E8-6B7909344C42}"/>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6" name="Freeform 144">
                  <a:extLst>
                    <a:ext uri="{FF2B5EF4-FFF2-40B4-BE49-F238E27FC236}">
                      <a16:creationId xmlns:a16="http://schemas.microsoft.com/office/drawing/2014/main" id="{C5B13DCC-63B5-4E2A-BB26-76120B255DF5}"/>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655" name="Group 145">
                <a:extLst>
                  <a:ext uri="{FF2B5EF4-FFF2-40B4-BE49-F238E27FC236}">
                    <a16:creationId xmlns:a16="http://schemas.microsoft.com/office/drawing/2014/main" id="{39FC09E8-2CC4-4C7C-9A6B-903CA7F6A8B8}"/>
                  </a:ext>
                </a:extLst>
              </p:cNvPr>
              <p:cNvGrpSpPr>
                <a:grpSpLocks noChangeAspect="1"/>
              </p:cNvGrpSpPr>
              <p:nvPr/>
            </p:nvGrpSpPr>
            <p:grpSpPr bwMode="gray">
              <a:xfrm>
                <a:off x="2984" y="2276"/>
                <a:ext cx="114" cy="72"/>
                <a:chOff x="2984" y="2276"/>
                <a:chExt cx="114" cy="72"/>
              </a:xfrm>
              <a:grpFill/>
            </p:grpSpPr>
            <p:sp>
              <p:nvSpPr>
                <p:cNvPr id="673" name="Freeform 146">
                  <a:extLst>
                    <a:ext uri="{FF2B5EF4-FFF2-40B4-BE49-F238E27FC236}">
                      <a16:creationId xmlns:a16="http://schemas.microsoft.com/office/drawing/2014/main" id="{380FA52B-DE03-4DFA-A0D6-F79513217427}"/>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4" name="Freeform 147">
                  <a:extLst>
                    <a:ext uri="{FF2B5EF4-FFF2-40B4-BE49-F238E27FC236}">
                      <a16:creationId xmlns:a16="http://schemas.microsoft.com/office/drawing/2014/main" id="{04629F4E-A63A-41ED-AECF-509DCCF905A6}"/>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56" name="Freeform 148">
                <a:extLst>
                  <a:ext uri="{FF2B5EF4-FFF2-40B4-BE49-F238E27FC236}">
                    <a16:creationId xmlns:a16="http://schemas.microsoft.com/office/drawing/2014/main" id="{9539A549-85CE-48E7-9E84-A1FC2E24AD37}"/>
                  </a:ext>
                </a:extLst>
              </p:cNvPr>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7" name="Group 149">
                <a:extLst>
                  <a:ext uri="{FF2B5EF4-FFF2-40B4-BE49-F238E27FC236}">
                    <a16:creationId xmlns:a16="http://schemas.microsoft.com/office/drawing/2014/main" id="{9FC91D8E-D3BD-436A-9CD5-53651C382B1D}"/>
                  </a:ext>
                </a:extLst>
              </p:cNvPr>
              <p:cNvGrpSpPr>
                <a:grpSpLocks noChangeAspect="1"/>
              </p:cNvGrpSpPr>
              <p:nvPr/>
            </p:nvGrpSpPr>
            <p:grpSpPr bwMode="gray">
              <a:xfrm>
                <a:off x="3086" y="2189"/>
                <a:ext cx="85" cy="114"/>
                <a:chOff x="3086" y="2189"/>
                <a:chExt cx="85" cy="114"/>
              </a:xfrm>
              <a:grpFill/>
            </p:grpSpPr>
            <p:sp>
              <p:nvSpPr>
                <p:cNvPr id="671" name="Freeform 150">
                  <a:extLst>
                    <a:ext uri="{FF2B5EF4-FFF2-40B4-BE49-F238E27FC236}">
                      <a16:creationId xmlns:a16="http://schemas.microsoft.com/office/drawing/2014/main" id="{607B790D-6957-4CF3-98A9-8BB9AB39C567}"/>
                    </a:ext>
                  </a:extLst>
                </p:cNvPr>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2" name="Freeform 151">
                  <a:extLst>
                    <a:ext uri="{FF2B5EF4-FFF2-40B4-BE49-F238E27FC236}">
                      <a16:creationId xmlns:a16="http://schemas.microsoft.com/office/drawing/2014/main" id="{2691C211-3EF7-4D64-B97D-9FCC7D29C269}"/>
                    </a:ext>
                  </a:extLst>
                </p:cNvPr>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58" name="Freeform 152">
                <a:extLst>
                  <a:ext uri="{FF2B5EF4-FFF2-40B4-BE49-F238E27FC236}">
                    <a16:creationId xmlns:a16="http://schemas.microsoft.com/office/drawing/2014/main" id="{66CDBC0E-2405-42CF-8076-0AF5583A6E1B}"/>
                  </a:ext>
                </a:extLst>
              </p:cNvPr>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9" name="Group 153">
                <a:extLst>
                  <a:ext uri="{FF2B5EF4-FFF2-40B4-BE49-F238E27FC236}">
                    <a16:creationId xmlns:a16="http://schemas.microsoft.com/office/drawing/2014/main" id="{5028FACA-E89F-4C0E-8423-DB17A457F0DD}"/>
                  </a:ext>
                </a:extLst>
              </p:cNvPr>
              <p:cNvGrpSpPr>
                <a:grpSpLocks noChangeAspect="1"/>
              </p:cNvGrpSpPr>
              <p:nvPr/>
            </p:nvGrpSpPr>
            <p:grpSpPr bwMode="gray">
              <a:xfrm>
                <a:off x="3000" y="2012"/>
                <a:ext cx="210" cy="192"/>
                <a:chOff x="3000" y="2012"/>
                <a:chExt cx="210" cy="192"/>
              </a:xfrm>
              <a:grpFill/>
            </p:grpSpPr>
            <p:sp>
              <p:nvSpPr>
                <p:cNvPr id="669" name="Freeform 154">
                  <a:extLst>
                    <a:ext uri="{FF2B5EF4-FFF2-40B4-BE49-F238E27FC236}">
                      <a16:creationId xmlns:a16="http://schemas.microsoft.com/office/drawing/2014/main" id="{AAC0A570-02C9-4630-9FBE-2B42B8E9300F}"/>
                    </a:ext>
                  </a:extLst>
                </p:cNvPr>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0" name="Freeform 155">
                  <a:extLst>
                    <a:ext uri="{FF2B5EF4-FFF2-40B4-BE49-F238E27FC236}">
                      <a16:creationId xmlns:a16="http://schemas.microsoft.com/office/drawing/2014/main" id="{E9EBC49F-9BC1-418F-A4E7-7697F280BC2F}"/>
                    </a:ext>
                  </a:extLst>
                </p:cNvPr>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60" name="Freeform 156">
                <a:extLst>
                  <a:ext uri="{FF2B5EF4-FFF2-40B4-BE49-F238E27FC236}">
                    <a16:creationId xmlns:a16="http://schemas.microsoft.com/office/drawing/2014/main" id="{A4DA8196-1D6E-4AE1-9D4C-F043CAE0C965}"/>
                  </a:ext>
                </a:extLst>
              </p:cNvPr>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1" name="Freeform 157">
                <a:extLst>
                  <a:ext uri="{FF2B5EF4-FFF2-40B4-BE49-F238E27FC236}">
                    <a16:creationId xmlns:a16="http://schemas.microsoft.com/office/drawing/2014/main" id="{CF14C6E5-D701-4604-9F46-9729462FC558}"/>
                  </a:ext>
                </a:extLst>
              </p:cNvPr>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2" name="Freeform 158">
                <a:extLst>
                  <a:ext uri="{FF2B5EF4-FFF2-40B4-BE49-F238E27FC236}">
                    <a16:creationId xmlns:a16="http://schemas.microsoft.com/office/drawing/2014/main" id="{49E1371B-4171-49E9-966D-A501C63DD8CB}"/>
                  </a:ext>
                </a:extLst>
              </p:cNvPr>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63" name="Group 159">
                <a:extLst>
                  <a:ext uri="{FF2B5EF4-FFF2-40B4-BE49-F238E27FC236}">
                    <a16:creationId xmlns:a16="http://schemas.microsoft.com/office/drawing/2014/main" id="{1301B954-8676-412D-855E-9B6C9DFC3C17}"/>
                  </a:ext>
                </a:extLst>
              </p:cNvPr>
              <p:cNvGrpSpPr>
                <a:grpSpLocks noChangeAspect="1"/>
              </p:cNvGrpSpPr>
              <p:nvPr/>
            </p:nvGrpSpPr>
            <p:grpSpPr bwMode="gray">
              <a:xfrm>
                <a:off x="2802" y="1979"/>
                <a:ext cx="205" cy="88"/>
                <a:chOff x="2802" y="1979"/>
                <a:chExt cx="205" cy="88"/>
              </a:xfrm>
              <a:grpFill/>
            </p:grpSpPr>
            <p:sp>
              <p:nvSpPr>
                <p:cNvPr id="667" name="Freeform 160">
                  <a:extLst>
                    <a:ext uri="{FF2B5EF4-FFF2-40B4-BE49-F238E27FC236}">
                      <a16:creationId xmlns:a16="http://schemas.microsoft.com/office/drawing/2014/main" id="{861FE68C-08FB-413C-930A-D6163677A540}"/>
                    </a:ext>
                  </a:extLst>
                </p:cNvPr>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8" name="Freeform 161">
                  <a:extLst>
                    <a:ext uri="{FF2B5EF4-FFF2-40B4-BE49-F238E27FC236}">
                      <a16:creationId xmlns:a16="http://schemas.microsoft.com/office/drawing/2014/main" id="{ADD8D9DE-4125-47B0-8039-95CD0EF2BCB8}"/>
                    </a:ext>
                  </a:extLst>
                </p:cNvPr>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64" name="Freeform 162">
                <a:extLst>
                  <a:ext uri="{FF2B5EF4-FFF2-40B4-BE49-F238E27FC236}">
                    <a16:creationId xmlns:a16="http://schemas.microsoft.com/office/drawing/2014/main" id="{E197187E-D42D-4B64-A7FB-5D9C3DA8D765}"/>
                  </a:ext>
                </a:extLst>
              </p:cNvPr>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5" name="Freeform 163">
                <a:extLst>
                  <a:ext uri="{FF2B5EF4-FFF2-40B4-BE49-F238E27FC236}">
                    <a16:creationId xmlns:a16="http://schemas.microsoft.com/office/drawing/2014/main" id="{A8411157-45E3-45AF-A379-4475393E7CF1}"/>
                  </a:ext>
                </a:extLst>
              </p:cNvPr>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6" name="Freeform 164">
                <a:extLst>
                  <a:ext uri="{FF2B5EF4-FFF2-40B4-BE49-F238E27FC236}">
                    <a16:creationId xmlns:a16="http://schemas.microsoft.com/office/drawing/2014/main" id="{68C5DAB5-53A6-4BC0-816A-B9043AC4DEE3}"/>
                  </a:ext>
                </a:extLst>
              </p:cNvPr>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07" name="Freeform 165">
              <a:extLst>
                <a:ext uri="{FF2B5EF4-FFF2-40B4-BE49-F238E27FC236}">
                  <a16:creationId xmlns:a16="http://schemas.microsoft.com/office/drawing/2014/main" id="{935AAE58-87F4-4984-A06C-5833C9BD5CDB}"/>
                </a:ext>
              </a:extLst>
            </p:cNvPr>
            <p:cNvSpPr>
              <a:spLocks noChangeAspect="1"/>
            </p:cNvSpPr>
            <p:nvPr/>
          </p:nvSpPr>
          <p:spPr bwMode="gray">
            <a:xfrm>
              <a:off x="6654139" y="33925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8" name="Freeform 166">
              <a:extLst>
                <a:ext uri="{FF2B5EF4-FFF2-40B4-BE49-F238E27FC236}">
                  <a16:creationId xmlns:a16="http://schemas.microsoft.com/office/drawing/2014/main" id="{36B3E88E-E94C-49A4-941F-02C5B3883F0D}"/>
                </a:ext>
              </a:extLst>
            </p:cNvPr>
            <p:cNvSpPr>
              <a:spLocks noChangeAspect="1"/>
            </p:cNvSpPr>
            <p:nvPr/>
          </p:nvSpPr>
          <p:spPr bwMode="gray">
            <a:xfrm>
              <a:off x="6708204" y="29839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9" name="Freeform 167">
              <a:extLst>
                <a:ext uri="{FF2B5EF4-FFF2-40B4-BE49-F238E27FC236}">
                  <a16:creationId xmlns:a16="http://schemas.microsoft.com/office/drawing/2014/main" id="{01053CC0-BEAB-41C4-8060-450693EA7439}"/>
                </a:ext>
              </a:extLst>
            </p:cNvPr>
            <p:cNvSpPr>
              <a:spLocks noChangeAspect="1"/>
            </p:cNvSpPr>
            <p:nvPr/>
          </p:nvSpPr>
          <p:spPr bwMode="gray">
            <a:xfrm>
              <a:off x="6592124" y="33349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0" name="Freeform 168">
              <a:extLst>
                <a:ext uri="{FF2B5EF4-FFF2-40B4-BE49-F238E27FC236}">
                  <a16:creationId xmlns:a16="http://schemas.microsoft.com/office/drawing/2014/main" id="{2FB4ABA9-9CD7-4D03-8163-A32B55D12857}"/>
                </a:ext>
              </a:extLst>
            </p:cNvPr>
            <p:cNvSpPr>
              <a:spLocks noChangeAspect="1"/>
            </p:cNvSpPr>
            <p:nvPr/>
          </p:nvSpPr>
          <p:spPr bwMode="gray">
            <a:xfrm>
              <a:off x="6873578" y="32807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1" name="Freeform 169">
              <a:extLst>
                <a:ext uri="{FF2B5EF4-FFF2-40B4-BE49-F238E27FC236}">
                  <a16:creationId xmlns:a16="http://schemas.microsoft.com/office/drawing/2014/main" id="{9FD64ACD-F42E-478E-94B1-67C3A4BEBB7C}"/>
                </a:ext>
              </a:extLst>
            </p:cNvPr>
            <p:cNvSpPr>
              <a:spLocks noChangeAspect="1"/>
            </p:cNvSpPr>
            <p:nvPr/>
          </p:nvSpPr>
          <p:spPr bwMode="gray">
            <a:xfrm>
              <a:off x="6811563" y="33541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12" name="Group 170">
              <a:extLst>
                <a:ext uri="{FF2B5EF4-FFF2-40B4-BE49-F238E27FC236}">
                  <a16:creationId xmlns:a16="http://schemas.microsoft.com/office/drawing/2014/main" id="{4909C68A-9CDE-4847-934C-3808DE4519E6}"/>
                </a:ext>
              </a:extLst>
            </p:cNvPr>
            <p:cNvGrpSpPr>
              <a:grpSpLocks noChangeAspect="1"/>
            </p:cNvGrpSpPr>
            <p:nvPr/>
          </p:nvGrpSpPr>
          <p:grpSpPr bwMode="gray">
            <a:xfrm>
              <a:off x="6677991" y="3378557"/>
              <a:ext cx="96999" cy="85561"/>
              <a:chOff x="3007" y="1982"/>
              <a:chExt cx="61" cy="49"/>
            </a:xfrm>
            <a:grpFill/>
          </p:grpSpPr>
          <p:sp>
            <p:nvSpPr>
              <p:cNvPr id="649" name="Freeform 171">
                <a:extLst>
                  <a:ext uri="{FF2B5EF4-FFF2-40B4-BE49-F238E27FC236}">
                    <a16:creationId xmlns:a16="http://schemas.microsoft.com/office/drawing/2014/main" id="{D114212D-1221-42D6-927B-B0B0ACFC0D40}"/>
                  </a:ext>
                </a:extLst>
              </p:cNvPr>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50" name="Freeform 172">
                <a:extLst>
                  <a:ext uri="{FF2B5EF4-FFF2-40B4-BE49-F238E27FC236}">
                    <a16:creationId xmlns:a16="http://schemas.microsoft.com/office/drawing/2014/main" id="{262025B8-3DD0-4996-B125-21F84773A73C}"/>
                  </a:ext>
                </a:extLst>
              </p:cNvPr>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13" name="Freeform 173">
              <a:extLst>
                <a:ext uri="{FF2B5EF4-FFF2-40B4-BE49-F238E27FC236}">
                  <a16:creationId xmlns:a16="http://schemas.microsoft.com/office/drawing/2014/main" id="{C06D52E3-57BD-4F57-A5A2-E9110DC2B81D}"/>
                </a:ext>
              </a:extLst>
            </p:cNvPr>
            <p:cNvSpPr>
              <a:spLocks noChangeAspect="1"/>
            </p:cNvSpPr>
            <p:nvPr/>
          </p:nvSpPr>
          <p:spPr bwMode="gray">
            <a:xfrm>
              <a:off x="5469486" y="25421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14" name="Group 222">
              <a:extLst>
                <a:ext uri="{FF2B5EF4-FFF2-40B4-BE49-F238E27FC236}">
                  <a16:creationId xmlns:a16="http://schemas.microsoft.com/office/drawing/2014/main" id="{2E78167E-42A0-4DC2-BBC8-4303DC2BAC61}"/>
                </a:ext>
              </a:extLst>
            </p:cNvPr>
            <p:cNvGrpSpPr>
              <a:grpSpLocks noChangeAspect="1"/>
            </p:cNvGrpSpPr>
            <p:nvPr/>
          </p:nvGrpSpPr>
          <p:grpSpPr bwMode="gray">
            <a:xfrm>
              <a:off x="6083280" y="1594008"/>
              <a:ext cx="287816" cy="326528"/>
              <a:chOff x="3202" y="1036"/>
              <a:chExt cx="181" cy="187"/>
            </a:xfrm>
            <a:grpFill/>
          </p:grpSpPr>
          <p:sp>
            <p:nvSpPr>
              <p:cNvPr id="643" name="Freeform 223">
                <a:extLst>
                  <a:ext uri="{FF2B5EF4-FFF2-40B4-BE49-F238E27FC236}">
                    <a16:creationId xmlns:a16="http://schemas.microsoft.com/office/drawing/2014/main" id="{E3BC8C4E-A26E-4348-8767-4B7E907C7624}"/>
                  </a:ext>
                </a:extLst>
              </p:cNvPr>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4" name="Freeform 224">
                <a:extLst>
                  <a:ext uri="{FF2B5EF4-FFF2-40B4-BE49-F238E27FC236}">
                    <a16:creationId xmlns:a16="http://schemas.microsoft.com/office/drawing/2014/main" id="{165A297D-4DCD-4947-B352-5A44A0B8BEA9}"/>
                  </a:ext>
                </a:extLst>
              </p:cNvPr>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5" name="Freeform 225">
                <a:extLst>
                  <a:ext uri="{FF2B5EF4-FFF2-40B4-BE49-F238E27FC236}">
                    <a16:creationId xmlns:a16="http://schemas.microsoft.com/office/drawing/2014/main" id="{F6A7420B-DD68-4065-8AD8-5754CC2E45F8}"/>
                  </a:ext>
                </a:extLst>
              </p:cNvPr>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6" name="Freeform 226">
                <a:extLst>
                  <a:ext uri="{FF2B5EF4-FFF2-40B4-BE49-F238E27FC236}">
                    <a16:creationId xmlns:a16="http://schemas.microsoft.com/office/drawing/2014/main" id="{46EF0FCA-65FB-480B-BBD1-8580459AAA8B}"/>
                  </a:ext>
                </a:extLst>
              </p:cNvPr>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7" name="Freeform 227">
                <a:extLst>
                  <a:ext uri="{FF2B5EF4-FFF2-40B4-BE49-F238E27FC236}">
                    <a16:creationId xmlns:a16="http://schemas.microsoft.com/office/drawing/2014/main" id="{B33B96F7-B594-462B-A915-A6C3309EE06C}"/>
                  </a:ext>
                </a:extLst>
              </p:cNvPr>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8" name="Freeform 228">
                <a:extLst>
                  <a:ext uri="{FF2B5EF4-FFF2-40B4-BE49-F238E27FC236}">
                    <a16:creationId xmlns:a16="http://schemas.microsoft.com/office/drawing/2014/main" id="{02D55BCA-E9B4-46E9-A541-4FEDAB365F7D}"/>
                  </a:ext>
                </a:extLst>
              </p:cNvPr>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15" name="Freeform 229">
              <a:extLst>
                <a:ext uri="{FF2B5EF4-FFF2-40B4-BE49-F238E27FC236}">
                  <a16:creationId xmlns:a16="http://schemas.microsoft.com/office/drawing/2014/main" id="{3D8C812C-93A4-4E9C-9199-2D5513571A95}"/>
                </a:ext>
              </a:extLst>
            </p:cNvPr>
            <p:cNvSpPr>
              <a:spLocks noChangeAspect="1"/>
            </p:cNvSpPr>
            <p:nvPr/>
          </p:nvSpPr>
          <p:spPr bwMode="gray">
            <a:xfrm>
              <a:off x="5129196" y="28232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6" name="Freeform 230">
              <a:extLst>
                <a:ext uri="{FF2B5EF4-FFF2-40B4-BE49-F238E27FC236}">
                  <a16:creationId xmlns:a16="http://schemas.microsoft.com/office/drawing/2014/main" id="{DF983E48-8AE4-41CC-BC43-0083DF49C9B7}"/>
                </a:ext>
              </a:extLst>
            </p:cNvPr>
            <p:cNvSpPr>
              <a:spLocks noChangeAspect="1"/>
            </p:cNvSpPr>
            <p:nvPr/>
          </p:nvSpPr>
          <p:spPr bwMode="gray">
            <a:xfrm>
              <a:off x="5467895" y="21894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7" name="Freeform 231">
              <a:extLst>
                <a:ext uri="{FF2B5EF4-FFF2-40B4-BE49-F238E27FC236}">
                  <a16:creationId xmlns:a16="http://schemas.microsoft.com/office/drawing/2014/main" id="{C3F383CD-1DA6-498C-BCBC-16FAB46AFB20}"/>
                </a:ext>
              </a:extLst>
            </p:cNvPr>
            <p:cNvSpPr>
              <a:spLocks noChangeAspect="1"/>
            </p:cNvSpPr>
            <p:nvPr/>
          </p:nvSpPr>
          <p:spPr bwMode="gray">
            <a:xfrm>
              <a:off x="5407470" y="23029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8" name="Freeform 232">
              <a:extLst>
                <a:ext uri="{FF2B5EF4-FFF2-40B4-BE49-F238E27FC236}">
                  <a16:creationId xmlns:a16="http://schemas.microsoft.com/office/drawing/2014/main" id="{6561C5F4-0294-410A-88F1-C522C5911B39}"/>
                </a:ext>
              </a:extLst>
            </p:cNvPr>
            <p:cNvSpPr>
              <a:spLocks noChangeAspect="1"/>
            </p:cNvSpPr>
            <p:nvPr/>
          </p:nvSpPr>
          <p:spPr bwMode="gray">
            <a:xfrm>
              <a:off x="5130786" y="28180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9" name="Freeform 233">
              <a:extLst>
                <a:ext uri="{FF2B5EF4-FFF2-40B4-BE49-F238E27FC236}">
                  <a16:creationId xmlns:a16="http://schemas.microsoft.com/office/drawing/2014/main" id="{9A53BF59-42FE-4A31-9C77-796229EB6146}"/>
                </a:ext>
              </a:extLst>
            </p:cNvPr>
            <p:cNvSpPr>
              <a:spLocks noChangeAspect="1"/>
            </p:cNvSpPr>
            <p:nvPr/>
          </p:nvSpPr>
          <p:spPr bwMode="gray">
            <a:xfrm>
              <a:off x="4625121" y="1594008"/>
              <a:ext cx="965216" cy="122578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0" name="Freeform 234">
              <a:extLst>
                <a:ext uri="{FF2B5EF4-FFF2-40B4-BE49-F238E27FC236}">
                  <a16:creationId xmlns:a16="http://schemas.microsoft.com/office/drawing/2014/main" id="{73215C79-6045-49F2-AF9A-DD0724DDA2FE}"/>
                </a:ext>
              </a:extLst>
            </p:cNvPr>
            <p:cNvSpPr>
              <a:spLocks noChangeAspect="1"/>
            </p:cNvSpPr>
            <p:nvPr/>
          </p:nvSpPr>
          <p:spPr bwMode="gray">
            <a:xfrm>
              <a:off x="4939969" y="23448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1" name="Freeform 235">
              <a:extLst>
                <a:ext uri="{FF2B5EF4-FFF2-40B4-BE49-F238E27FC236}">
                  <a16:creationId xmlns:a16="http://schemas.microsoft.com/office/drawing/2014/main" id="{2CA08D2A-CDF2-4FC0-BD21-4671625779F0}"/>
                </a:ext>
              </a:extLst>
            </p:cNvPr>
            <p:cNvSpPr>
              <a:spLocks noChangeAspect="1"/>
            </p:cNvSpPr>
            <p:nvPr/>
          </p:nvSpPr>
          <p:spPr bwMode="gray">
            <a:xfrm>
              <a:off x="4695087" y="18489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22" name="Group 236">
              <a:extLst>
                <a:ext uri="{FF2B5EF4-FFF2-40B4-BE49-F238E27FC236}">
                  <a16:creationId xmlns:a16="http://schemas.microsoft.com/office/drawing/2014/main" id="{EBCBB0AA-B277-4927-A61A-696F695B1B45}"/>
                </a:ext>
              </a:extLst>
            </p:cNvPr>
            <p:cNvGrpSpPr>
              <a:grpSpLocks noChangeAspect="1"/>
            </p:cNvGrpSpPr>
            <p:nvPr/>
          </p:nvGrpSpPr>
          <p:grpSpPr bwMode="gray">
            <a:xfrm>
              <a:off x="4478828" y="4021134"/>
              <a:ext cx="809382" cy="1501675"/>
              <a:chOff x="1624" y="2350"/>
              <a:chExt cx="509" cy="860"/>
            </a:xfrm>
            <a:grpFill/>
          </p:grpSpPr>
          <p:sp>
            <p:nvSpPr>
              <p:cNvPr id="618" name="Freeform 237">
                <a:extLst>
                  <a:ext uri="{FF2B5EF4-FFF2-40B4-BE49-F238E27FC236}">
                    <a16:creationId xmlns:a16="http://schemas.microsoft.com/office/drawing/2014/main" id="{BD94ED67-B917-429E-9913-59ED6142FFE1}"/>
                  </a:ext>
                </a:extLst>
              </p:cNvPr>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9" name="Freeform 238">
                <a:extLst>
                  <a:ext uri="{FF2B5EF4-FFF2-40B4-BE49-F238E27FC236}">
                    <a16:creationId xmlns:a16="http://schemas.microsoft.com/office/drawing/2014/main" id="{19B860E4-BED6-49D1-A25F-2E9E4EF58EBA}"/>
                  </a:ext>
                </a:extLst>
              </p:cNvPr>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0" name="Freeform 239">
                <a:extLst>
                  <a:ext uri="{FF2B5EF4-FFF2-40B4-BE49-F238E27FC236}">
                    <a16:creationId xmlns:a16="http://schemas.microsoft.com/office/drawing/2014/main" id="{BB2F86C5-47B6-4387-B852-11E3B7EB4D5A}"/>
                  </a:ext>
                </a:extLst>
              </p:cNvPr>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1" name="Freeform 240">
                <a:extLst>
                  <a:ext uri="{FF2B5EF4-FFF2-40B4-BE49-F238E27FC236}">
                    <a16:creationId xmlns:a16="http://schemas.microsoft.com/office/drawing/2014/main" id="{2FFB1930-5A23-4C55-984F-DE4F3BD7CDDB}"/>
                  </a:ext>
                </a:extLst>
              </p:cNvPr>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2" name="Freeform 241">
                <a:extLst>
                  <a:ext uri="{FF2B5EF4-FFF2-40B4-BE49-F238E27FC236}">
                    <a16:creationId xmlns:a16="http://schemas.microsoft.com/office/drawing/2014/main" id="{54A9451E-BB98-4CF2-ADB1-78FE55A24266}"/>
                  </a:ext>
                </a:extLst>
              </p:cNvPr>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3" name="Freeform 242">
                <a:extLst>
                  <a:ext uri="{FF2B5EF4-FFF2-40B4-BE49-F238E27FC236}">
                    <a16:creationId xmlns:a16="http://schemas.microsoft.com/office/drawing/2014/main" id="{08299092-1B5E-4AA6-B19F-3649CA0D2D50}"/>
                  </a:ext>
                </a:extLst>
              </p:cNvPr>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4" name="Freeform 243">
                <a:extLst>
                  <a:ext uri="{FF2B5EF4-FFF2-40B4-BE49-F238E27FC236}">
                    <a16:creationId xmlns:a16="http://schemas.microsoft.com/office/drawing/2014/main" id="{23D67A19-3BF9-4603-8BAB-6643BCF5B04D}"/>
                  </a:ext>
                </a:extLst>
              </p:cNvPr>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5" name="Freeform 244">
                <a:extLst>
                  <a:ext uri="{FF2B5EF4-FFF2-40B4-BE49-F238E27FC236}">
                    <a16:creationId xmlns:a16="http://schemas.microsoft.com/office/drawing/2014/main" id="{BBCB6719-76B0-4BB4-B840-FB36383496FF}"/>
                  </a:ext>
                </a:extLst>
              </p:cNvPr>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6" name="Freeform 245">
                <a:extLst>
                  <a:ext uri="{FF2B5EF4-FFF2-40B4-BE49-F238E27FC236}">
                    <a16:creationId xmlns:a16="http://schemas.microsoft.com/office/drawing/2014/main" id="{7CDFB214-8445-4ECC-83F2-1CDD29A3CE0B}"/>
                  </a:ext>
                </a:extLst>
              </p:cNvPr>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7" name="Freeform 246">
                <a:extLst>
                  <a:ext uri="{FF2B5EF4-FFF2-40B4-BE49-F238E27FC236}">
                    <a16:creationId xmlns:a16="http://schemas.microsoft.com/office/drawing/2014/main" id="{372C447F-38E2-41DF-83D1-B9650AC12A2E}"/>
                  </a:ext>
                </a:extLst>
              </p:cNvPr>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8" name="Freeform 247">
                <a:extLst>
                  <a:ext uri="{FF2B5EF4-FFF2-40B4-BE49-F238E27FC236}">
                    <a16:creationId xmlns:a16="http://schemas.microsoft.com/office/drawing/2014/main" id="{93BA7E08-A5AE-43A7-86CC-258D5933434A}"/>
                  </a:ext>
                </a:extLst>
              </p:cNvPr>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9" name="Freeform 248">
                <a:extLst>
                  <a:ext uri="{FF2B5EF4-FFF2-40B4-BE49-F238E27FC236}">
                    <a16:creationId xmlns:a16="http://schemas.microsoft.com/office/drawing/2014/main" id="{1B0E4760-3ADA-4202-8504-1579F4D4D234}"/>
                  </a:ext>
                </a:extLst>
              </p:cNvPr>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0" name="Freeform 249">
                <a:extLst>
                  <a:ext uri="{FF2B5EF4-FFF2-40B4-BE49-F238E27FC236}">
                    <a16:creationId xmlns:a16="http://schemas.microsoft.com/office/drawing/2014/main" id="{0246265D-D013-4F1D-BB18-6E8C1FB27A76}"/>
                  </a:ext>
                </a:extLst>
              </p:cNvPr>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1" name="Freeform 250">
                <a:extLst>
                  <a:ext uri="{FF2B5EF4-FFF2-40B4-BE49-F238E27FC236}">
                    <a16:creationId xmlns:a16="http://schemas.microsoft.com/office/drawing/2014/main" id="{ACCDCBF1-53CC-460B-8701-2808AFDFA332}"/>
                  </a:ext>
                </a:extLst>
              </p:cNvPr>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2" name="Freeform 251">
                <a:extLst>
                  <a:ext uri="{FF2B5EF4-FFF2-40B4-BE49-F238E27FC236}">
                    <a16:creationId xmlns:a16="http://schemas.microsoft.com/office/drawing/2014/main" id="{0204411B-1EF3-421A-A708-D42D793B6695}"/>
                  </a:ext>
                </a:extLst>
              </p:cNvPr>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3" name="Freeform 252">
                <a:extLst>
                  <a:ext uri="{FF2B5EF4-FFF2-40B4-BE49-F238E27FC236}">
                    <a16:creationId xmlns:a16="http://schemas.microsoft.com/office/drawing/2014/main" id="{7C6DA692-8CC5-47BE-9011-DD0D23066E40}"/>
                  </a:ext>
                </a:extLst>
              </p:cNvPr>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4" name="Freeform 253">
                <a:extLst>
                  <a:ext uri="{FF2B5EF4-FFF2-40B4-BE49-F238E27FC236}">
                    <a16:creationId xmlns:a16="http://schemas.microsoft.com/office/drawing/2014/main" id="{3354AA4D-FBA4-419F-BF11-00BF3559572F}"/>
                  </a:ext>
                </a:extLst>
              </p:cNvPr>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5" name="Freeform 254">
                <a:extLst>
                  <a:ext uri="{FF2B5EF4-FFF2-40B4-BE49-F238E27FC236}">
                    <a16:creationId xmlns:a16="http://schemas.microsoft.com/office/drawing/2014/main" id="{6BB2E559-56CB-435A-AAB7-3DFE252D76B0}"/>
                  </a:ext>
                </a:extLst>
              </p:cNvPr>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6" name="Freeform 255">
                <a:extLst>
                  <a:ext uri="{FF2B5EF4-FFF2-40B4-BE49-F238E27FC236}">
                    <a16:creationId xmlns:a16="http://schemas.microsoft.com/office/drawing/2014/main" id="{9A9FD3E6-EC9F-475D-9C02-377048D91751}"/>
                  </a:ext>
                </a:extLst>
              </p:cNvPr>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7" name="Freeform 256">
                <a:extLst>
                  <a:ext uri="{FF2B5EF4-FFF2-40B4-BE49-F238E27FC236}">
                    <a16:creationId xmlns:a16="http://schemas.microsoft.com/office/drawing/2014/main" id="{D62C5B5E-16FC-4BFA-ACCF-2D024D8527F1}"/>
                  </a:ext>
                </a:extLst>
              </p:cNvPr>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8" name="Freeform 257">
                <a:extLst>
                  <a:ext uri="{FF2B5EF4-FFF2-40B4-BE49-F238E27FC236}">
                    <a16:creationId xmlns:a16="http://schemas.microsoft.com/office/drawing/2014/main" id="{994C360D-580D-451F-BA1B-216FCFE56AC6}"/>
                  </a:ext>
                </a:extLst>
              </p:cNvPr>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9" name="Freeform 258">
                <a:extLst>
                  <a:ext uri="{FF2B5EF4-FFF2-40B4-BE49-F238E27FC236}">
                    <a16:creationId xmlns:a16="http://schemas.microsoft.com/office/drawing/2014/main" id="{AE592FEA-2529-4DE0-A495-73F35D926E8C}"/>
                  </a:ext>
                </a:extLst>
              </p:cNvPr>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0" name="Freeform 259">
                <a:extLst>
                  <a:ext uri="{FF2B5EF4-FFF2-40B4-BE49-F238E27FC236}">
                    <a16:creationId xmlns:a16="http://schemas.microsoft.com/office/drawing/2014/main" id="{DAF03E11-C680-40A4-8E5D-CB8FAFA86EC2}"/>
                  </a:ext>
                </a:extLst>
              </p:cNvPr>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1" name="Freeform 260">
                <a:extLst>
                  <a:ext uri="{FF2B5EF4-FFF2-40B4-BE49-F238E27FC236}">
                    <a16:creationId xmlns:a16="http://schemas.microsoft.com/office/drawing/2014/main" id="{58AF0720-2362-483F-8B49-39A59D4571FA}"/>
                  </a:ext>
                </a:extLst>
              </p:cNvPr>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2" name="Freeform 261">
                <a:extLst>
                  <a:ext uri="{FF2B5EF4-FFF2-40B4-BE49-F238E27FC236}">
                    <a16:creationId xmlns:a16="http://schemas.microsoft.com/office/drawing/2014/main" id="{A11B8C21-CCC2-450B-8061-DE2EB0BC6586}"/>
                  </a:ext>
                </a:extLst>
              </p:cNvPr>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23" name="Freeform 262">
              <a:extLst>
                <a:ext uri="{FF2B5EF4-FFF2-40B4-BE49-F238E27FC236}">
                  <a16:creationId xmlns:a16="http://schemas.microsoft.com/office/drawing/2014/main" id="{59C8DCD0-2A48-4A16-A49E-5C5904EFF096}"/>
                </a:ext>
              </a:extLst>
            </p:cNvPr>
            <p:cNvSpPr>
              <a:spLocks noChangeAspect="1"/>
            </p:cNvSpPr>
            <p:nvPr/>
          </p:nvSpPr>
          <p:spPr bwMode="gray">
            <a:xfrm>
              <a:off x="4369109" y="39704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4" name="Freeform 263">
              <a:extLst>
                <a:ext uri="{FF2B5EF4-FFF2-40B4-BE49-F238E27FC236}">
                  <a16:creationId xmlns:a16="http://schemas.microsoft.com/office/drawing/2014/main" id="{994F5660-4B4B-452B-A6D0-2E3FCE0982A5}"/>
                </a:ext>
              </a:extLst>
            </p:cNvPr>
            <p:cNvSpPr>
              <a:spLocks noChangeAspect="1"/>
            </p:cNvSpPr>
            <p:nvPr/>
          </p:nvSpPr>
          <p:spPr bwMode="gray">
            <a:xfrm>
              <a:off x="4448616" y="40752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5" name="Freeform 264">
              <a:extLst>
                <a:ext uri="{FF2B5EF4-FFF2-40B4-BE49-F238E27FC236}">
                  <a16:creationId xmlns:a16="http://schemas.microsoft.com/office/drawing/2014/main" id="{EDDE82C1-3CCC-409F-AE6D-8647A0F10338}"/>
                </a:ext>
              </a:extLst>
            </p:cNvPr>
            <p:cNvSpPr>
              <a:spLocks noChangeAspect="1"/>
            </p:cNvSpPr>
            <p:nvPr/>
          </p:nvSpPr>
          <p:spPr bwMode="gray">
            <a:xfrm>
              <a:off x="4288012" y="39146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6" name="Freeform 265">
              <a:extLst>
                <a:ext uri="{FF2B5EF4-FFF2-40B4-BE49-F238E27FC236}">
                  <a16:creationId xmlns:a16="http://schemas.microsoft.com/office/drawing/2014/main" id="{EBF24C2C-88CB-48DE-BAD4-5F4755E0AFEF}"/>
                </a:ext>
              </a:extLst>
            </p:cNvPr>
            <p:cNvSpPr>
              <a:spLocks noChangeAspect="1"/>
            </p:cNvSpPr>
            <p:nvPr/>
          </p:nvSpPr>
          <p:spPr bwMode="gray">
            <a:xfrm>
              <a:off x="4340487" y="39023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7" name="Freeform 266">
              <a:extLst>
                <a:ext uri="{FF2B5EF4-FFF2-40B4-BE49-F238E27FC236}">
                  <a16:creationId xmlns:a16="http://schemas.microsoft.com/office/drawing/2014/main" id="{113F6B69-5913-428F-8C74-82D825F5BEF3}"/>
                </a:ext>
              </a:extLst>
            </p:cNvPr>
            <p:cNvSpPr>
              <a:spLocks noChangeAspect="1"/>
            </p:cNvSpPr>
            <p:nvPr/>
          </p:nvSpPr>
          <p:spPr bwMode="gray">
            <a:xfrm>
              <a:off x="4326175" y="39827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8" name="Freeform 267">
              <a:extLst>
                <a:ext uri="{FF2B5EF4-FFF2-40B4-BE49-F238E27FC236}">
                  <a16:creationId xmlns:a16="http://schemas.microsoft.com/office/drawing/2014/main" id="{78672E57-19AD-44BA-88A3-FD3E7F34E3F2}"/>
                </a:ext>
              </a:extLst>
            </p:cNvPr>
            <p:cNvSpPr>
              <a:spLocks noChangeAspect="1"/>
            </p:cNvSpPr>
            <p:nvPr/>
          </p:nvSpPr>
          <p:spPr bwMode="gray">
            <a:xfrm>
              <a:off x="4399321" y="40455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9" name="Freeform 268">
              <a:extLst>
                <a:ext uri="{FF2B5EF4-FFF2-40B4-BE49-F238E27FC236}">
                  <a16:creationId xmlns:a16="http://schemas.microsoft.com/office/drawing/2014/main" id="{19A8BB12-D471-4C0D-953F-9E52B0225EFC}"/>
                </a:ext>
              </a:extLst>
            </p:cNvPr>
            <p:cNvSpPr>
              <a:spLocks noChangeAspect="1"/>
            </p:cNvSpPr>
            <p:nvPr/>
          </p:nvSpPr>
          <p:spPr bwMode="gray">
            <a:xfrm>
              <a:off x="4337306" y="39512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0" name="Freeform 269">
              <a:extLst>
                <a:ext uri="{FF2B5EF4-FFF2-40B4-BE49-F238E27FC236}">
                  <a16:creationId xmlns:a16="http://schemas.microsoft.com/office/drawing/2014/main" id="{F55178EF-342B-46BF-9C21-D38DAC5E8293}"/>
                </a:ext>
              </a:extLst>
            </p:cNvPr>
            <p:cNvSpPr>
              <a:spLocks noChangeAspect="1"/>
            </p:cNvSpPr>
            <p:nvPr/>
          </p:nvSpPr>
          <p:spPr bwMode="gray">
            <a:xfrm>
              <a:off x="3855493" y="36020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31" name="Group 270">
              <a:extLst>
                <a:ext uri="{FF2B5EF4-FFF2-40B4-BE49-F238E27FC236}">
                  <a16:creationId xmlns:a16="http://schemas.microsoft.com/office/drawing/2014/main" id="{B09CE4D5-E359-4B65-B620-56CF68C9AF3B}"/>
                </a:ext>
              </a:extLst>
            </p:cNvPr>
            <p:cNvGrpSpPr>
              <a:grpSpLocks noChangeAspect="1"/>
            </p:cNvGrpSpPr>
            <p:nvPr/>
          </p:nvGrpSpPr>
          <p:grpSpPr bwMode="gray">
            <a:xfrm>
              <a:off x="2976146" y="2285477"/>
              <a:ext cx="1757105" cy="1480721"/>
              <a:chOff x="679" y="1356"/>
              <a:chExt cx="1105" cy="848"/>
            </a:xfrm>
            <a:grpFill/>
          </p:grpSpPr>
          <p:grpSp>
            <p:nvGrpSpPr>
              <p:cNvPr id="606" name="Group 271">
                <a:extLst>
                  <a:ext uri="{FF2B5EF4-FFF2-40B4-BE49-F238E27FC236}">
                    <a16:creationId xmlns:a16="http://schemas.microsoft.com/office/drawing/2014/main" id="{5625E107-8DE8-4671-8DCA-DEB3AE64DCDB}"/>
                  </a:ext>
                </a:extLst>
              </p:cNvPr>
              <p:cNvGrpSpPr>
                <a:grpSpLocks noChangeAspect="1"/>
              </p:cNvGrpSpPr>
              <p:nvPr/>
            </p:nvGrpSpPr>
            <p:grpSpPr bwMode="gray">
              <a:xfrm>
                <a:off x="679" y="1356"/>
                <a:ext cx="411" cy="413"/>
                <a:chOff x="679" y="1356"/>
                <a:chExt cx="411" cy="413"/>
              </a:xfrm>
              <a:grpFill/>
            </p:grpSpPr>
            <p:sp>
              <p:nvSpPr>
                <p:cNvPr id="613" name="Freeform 272">
                  <a:extLst>
                    <a:ext uri="{FF2B5EF4-FFF2-40B4-BE49-F238E27FC236}">
                      <a16:creationId xmlns:a16="http://schemas.microsoft.com/office/drawing/2014/main" id="{E5F3E60C-A4CE-4579-B877-7C054BF914BB}"/>
                    </a:ext>
                  </a:extLst>
                </p:cNvPr>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4" name="Freeform 273">
                  <a:extLst>
                    <a:ext uri="{FF2B5EF4-FFF2-40B4-BE49-F238E27FC236}">
                      <a16:creationId xmlns:a16="http://schemas.microsoft.com/office/drawing/2014/main" id="{CF704B1F-503A-4E0F-BB29-E1074B1567B0}"/>
                    </a:ext>
                  </a:extLst>
                </p:cNvPr>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5" name="Freeform 274">
                  <a:extLst>
                    <a:ext uri="{FF2B5EF4-FFF2-40B4-BE49-F238E27FC236}">
                      <a16:creationId xmlns:a16="http://schemas.microsoft.com/office/drawing/2014/main" id="{28467D79-F895-4614-8DCE-65081536B75E}"/>
                    </a:ext>
                  </a:extLst>
                </p:cNvPr>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6" name="Freeform 275">
                  <a:extLst>
                    <a:ext uri="{FF2B5EF4-FFF2-40B4-BE49-F238E27FC236}">
                      <a16:creationId xmlns:a16="http://schemas.microsoft.com/office/drawing/2014/main" id="{A510A3B8-6834-4F78-B4F4-8FDF2651DBCC}"/>
                    </a:ext>
                  </a:extLst>
                </p:cNvPr>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7" name="Freeform 276">
                  <a:extLst>
                    <a:ext uri="{FF2B5EF4-FFF2-40B4-BE49-F238E27FC236}">
                      <a16:creationId xmlns:a16="http://schemas.microsoft.com/office/drawing/2014/main" id="{76901965-97EA-4320-9EF6-5CAFD0F6B633}"/>
                    </a:ext>
                  </a:extLst>
                </p:cNvPr>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607" name="Group 277">
                <a:extLst>
                  <a:ext uri="{FF2B5EF4-FFF2-40B4-BE49-F238E27FC236}">
                    <a16:creationId xmlns:a16="http://schemas.microsoft.com/office/drawing/2014/main" id="{31EAF2E3-275F-4BB6-A4DD-C0BBA98B05ED}"/>
                  </a:ext>
                </a:extLst>
              </p:cNvPr>
              <p:cNvGrpSpPr>
                <a:grpSpLocks noChangeAspect="1"/>
              </p:cNvGrpSpPr>
              <p:nvPr/>
            </p:nvGrpSpPr>
            <p:grpSpPr bwMode="gray">
              <a:xfrm>
                <a:off x="1149" y="1865"/>
                <a:ext cx="635" cy="339"/>
                <a:chOff x="1149" y="1865"/>
                <a:chExt cx="635" cy="339"/>
              </a:xfrm>
              <a:grpFill/>
            </p:grpSpPr>
            <p:sp>
              <p:nvSpPr>
                <p:cNvPr id="608" name="Freeform 278">
                  <a:extLst>
                    <a:ext uri="{FF2B5EF4-FFF2-40B4-BE49-F238E27FC236}">
                      <a16:creationId xmlns:a16="http://schemas.microsoft.com/office/drawing/2014/main" id="{DD831125-486A-4BAC-8A50-29D000066480}"/>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9" name="Freeform 279">
                  <a:extLst>
                    <a:ext uri="{FF2B5EF4-FFF2-40B4-BE49-F238E27FC236}">
                      <a16:creationId xmlns:a16="http://schemas.microsoft.com/office/drawing/2014/main" id="{476F7C3B-51CB-4761-B282-7297D4AD5A1C}"/>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0" name="Freeform 280">
                  <a:extLst>
                    <a:ext uri="{FF2B5EF4-FFF2-40B4-BE49-F238E27FC236}">
                      <a16:creationId xmlns:a16="http://schemas.microsoft.com/office/drawing/2014/main" id="{E573A0BD-B1F6-49FF-B323-3F24C063911A}"/>
                    </a:ext>
                  </a:extLst>
                </p:cNvPr>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1" name="Freeform 281">
                  <a:extLst>
                    <a:ext uri="{FF2B5EF4-FFF2-40B4-BE49-F238E27FC236}">
                      <a16:creationId xmlns:a16="http://schemas.microsoft.com/office/drawing/2014/main" id="{A43640D2-2364-433A-8B56-F23F5193FC71}"/>
                    </a:ext>
                  </a:extLst>
                </p:cNvPr>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2" name="Freeform 282">
                  <a:extLst>
                    <a:ext uri="{FF2B5EF4-FFF2-40B4-BE49-F238E27FC236}">
                      <a16:creationId xmlns:a16="http://schemas.microsoft.com/office/drawing/2014/main" id="{F79CE543-7E6C-4AB0-A91D-30B047FEC454}"/>
                    </a:ext>
                  </a:extLst>
                </p:cNvPr>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grpSp>
          <p:nvGrpSpPr>
            <p:cNvPr id="432" name="Group 283">
              <a:extLst>
                <a:ext uri="{FF2B5EF4-FFF2-40B4-BE49-F238E27FC236}">
                  <a16:creationId xmlns:a16="http://schemas.microsoft.com/office/drawing/2014/main" id="{F5290258-2A31-41F0-B5B3-BEDC162F2C79}"/>
                </a:ext>
              </a:extLst>
            </p:cNvPr>
            <p:cNvGrpSpPr>
              <a:grpSpLocks noChangeAspect="1"/>
            </p:cNvGrpSpPr>
            <p:nvPr/>
          </p:nvGrpSpPr>
          <p:grpSpPr bwMode="gray">
            <a:xfrm>
              <a:off x="3437287" y="1594008"/>
              <a:ext cx="1540846" cy="1784549"/>
              <a:chOff x="969" y="960"/>
              <a:chExt cx="969" cy="1022"/>
            </a:xfrm>
            <a:grpFill/>
          </p:grpSpPr>
          <p:sp>
            <p:nvSpPr>
              <p:cNvPr id="577" name="Freeform 284">
                <a:extLst>
                  <a:ext uri="{FF2B5EF4-FFF2-40B4-BE49-F238E27FC236}">
                    <a16:creationId xmlns:a16="http://schemas.microsoft.com/office/drawing/2014/main" id="{EE4447C8-0E7F-49E0-969B-7EF3D253E931}"/>
                  </a:ext>
                </a:extLst>
              </p:cNvPr>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8" name="Freeform 285">
                <a:extLst>
                  <a:ext uri="{FF2B5EF4-FFF2-40B4-BE49-F238E27FC236}">
                    <a16:creationId xmlns:a16="http://schemas.microsoft.com/office/drawing/2014/main" id="{F7B5242C-E66F-422B-A501-ED64B7942CB6}"/>
                  </a:ext>
                </a:extLst>
              </p:cNvPr>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9" name="Freeform 286">
                <a:extLst>
                  <a:ext uri="{FF2B5EF4-FFF2-40B4-BE49-F238E27FC236}">
                    <a16:creationId xmlns:a16="http://schemas.microsoft.com/office/drawing/2014/main" id="{BAF60204-6B48-495A-8316-1CB8036573D9}"/>
                  </a:ext>
                </a:extLst>
              </p:cNvPr>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0" name="Freeform 287">
                <a:extLst>
                  <a:ext uri="{FF2B5EF4-FFF2-40B4-BE49-F238E27FC236}">
                    <a16:creationId xmlns:a16="http://schemas.microsoft.com/office/drawing/2014/main" id="{114C0296-9797-4482-860F-95D085DD9C78}"/>
                  </a:ext>
                </a:extLst>
              </p:cNvPr>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1" name="Freeform 288">
                <a:extLst>
                  <a:ext uri="{FF2B5EF4-FFF2-40B4-BE49-F238E27FC236}">
                    <a16:creationId xmlns:a16="http://schemas.microsoft.com/office/drawing/2014/main" id="{DCFB9400-5D9D-407D-B170-9BFC39ACEA3F}"/>
                  </a:ext>
                </a:extLst>
              </p:cNvPr>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2" name="Freeform 289">
                <a:extLst>
                  <a:ext uri="{FF2B5EF4-FFF2-40B4-BE49-F238E27FC236}">
                    <a16:creationId xmlns:a16="http://schemas.microsoft.com/office/drawing/2014/main" id="{439B270E-5003-4DD1-93C1-3CD878FE68BC}"/>
                  </a:ext>
                </a:extLst>
              </p:cNvPr>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3" name="Freeform 290">
                <a:extLst>
                  <a:ext uri="{FF2B5EF4-FFF2-40B4-BE49-F238E27FC236}">
                    <a16:creationId xmlns:a16="http://schemas.microsoft.com/office/drawing/2014/main" id="{9C7A8738-D271-48B3-89C4-4CC31C17EB0E}"/>
                  </a:ext>
                </a:extLst>
              </p:cNvPr>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4" name="Freeform 291">
                <a:extLst>
                  <a:ext uri="{FF2B5EF4-FFF2-40B4-BE49-F238E27FC236}">
                    <a16:creationId xmlns:a16="http://schemas.microsoft.com/office/drawing/2014/main" id="{AB87AF97-2032-452F-82C2-97D59887092F}"/>
                  </a:ext>
                </a:extLst>
              </p:cNvPr>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5" name="Freeform 292">
                <a:extLst>
                  <a:ext uri="{FF2B5EF4-FFF2-40B4-BE49-F238E27FC236}">
                    <a16:creationId xmlns:a16="http://schemas.microsoft.com/office/drawing/2014/main" id="{64F4E6B1-336B-4846-A360-944C662F5EF4}"/>
                  </a:ext>
                </a:extLst>
              </p:cNvPr>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6" name="Freeform 293">
                <a:extLst>
                  <a:ext uri="{FF2B5EF4-FFF2-40B4-BE49-F238E27FC236}">
                    <a16:creationId xmlns:a16="http://schemas.microsoft.com/office/drawing/2014/main" id="{8C8775C0-9C7B-4EDD-93DE-A10023911990}"/>
                  </a:ext>
                </a:extLst>
              </p:cNvPr>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7" name="Freeform 294">
                <a:extLst>
                  <a:ext uri="{FF2B5EF4-FFF2-40B4-BE49-F238E27FC236}">
                    <a16:creationId xmlns:a16="http://schemas.microsoft.com/office/drawing/2014/main" id="{A5CE15B3-ED3F-4246-A3F4-505F5314EA8C}"/>
                  </a:ext>
                </a:extLst>
              </p:cNvPr>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8" name="Freeform 295">
                <a:extLst>
                  <a:ext uri="{FF2B5EF4-FFF2-40B4-BE49-F238E27FC236}">
                    <a16:creationId xmlns:a16="http://schemas.microsoft.com/office/drawing/2014/main" id="{2C47B865-7786-490C-AC61-659EFD48D413}"/>
                  </a:ext>
                </a:extLst>
              </p:cNvPr>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9" name="Freeform 296">
                <a:extLst>
                  <a:ext uri="{FF2B5EF4-FFF2-40B4-BE49-F238E27FC236}">
                    <a16:creationId xmlns:a16="http://schemas.microsoft.com/office/drawing/2014/main" id="{CF538FF2-9CA5-439D-A9AA-6857EF33138A}"/>
                  </a:ext>
                </a:extLst>
              </p:cNvPr>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0" name="Freeform 297">
                <a:extLst>
                  <a:ext uri="{FF2B5EF4-FFF2-40B4-BE49-F238E27FC236}">
                    <a16:creationId xmlns:a16="http://schemas.microsoft.com/office/drawing/2014/main" id="{6AF7946C-04F1-40D9-912D-B0AB9C6D1EA2}"/>
                  </a:ext>
                </a:extLst>
              </p:cNvPr>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1" name="Freeform 298">
                <a:extLst>
                  <a:ext uri="{FF2B5EF4-FFF2-40B4-BE49-F238E27FC236}">
                    <a16:creationId xmlns:a16="http://schemas.microsoft.com/office/drawing/2014/main" id="{E1FA3A1D-4808-431A-8A77-99ADB775BA3F}"/>
                  </a:ext>
                </a:extLst>
              </p:cNvPr>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2" name="Freeform 299">
                <a:extLst>
                  <a:ext uri="{FF2B5EF4-FFF2-40B4-BE49-F238E27FC236}">
                    <a16:creationId xmlns:a16="http://schemas.microsoft.com/office/drawing/2014/main" id="{94BD6733-7A02-45C4-9B18-8B92EBFF9591}"/>
                  </a:ext>
                </a:extLst>
              </p:cNvPr>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3" name="Freeform 300">
                <a:extLst>
                  <a:ext uri="{FF2B5EF4-FFF2-40B4-BE49-F238E27FC236}">
                    <a16:creationId xmlns:a16="http://schemas.microsoft.com/office/drawing/2014/main" id="{7F0E8E7B-ADD4-47E9-AC25-4729A55E6BE5}"/>
                  </a:ext>
                </a:extLst>
              </p:cNvPr>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4" name="Freeform 301">
                <a:extLst>
                  <a:ext uri="{FF2B5EF4-FFF2-40B4-BE49-F238E27FC236}">
                    <a16:creationId xmlns:a16="http://schemas.microsoft.com/office/drawing/2014/main" id="{88E47D31-BF15-4063-A85C-E6AD594170DE}"/>
                  </a:ext>
                </a:extLst>
              </p:cNvPr>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5" name="Freeform 302">
                <a:extLst>
                  <a:ext uri="{FF2B5EF4-FFF2-40B4-BE49-F238E27FC236}">
                    <a16:creationId xmlns:a16="http://schemas.microsoft.com/office/drawing/2014/main" id="{F7CF5B13-5B96-4AFD-91D6-D64D10634258}"/>
                  </a:ext>
                </a:extLst>
              </p:cNvPr>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6" name="Freeform 303">
                <a:extLst>
                  <a:ext uri="{FF2B5EF4-FFF2-40B4-BE49-F238E27FC236}">
                    <a16:creationId xmlns:a16="http://schemas.microsoft.com/office/drawing/2014/main" id="{47BF367B-E8E3-42CA-89F2-F6F17878F8E7}"/>
                  </a:ext>
                </a:extLst>
              </p:cNvPr>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7" name="Freeform 304">
                <a:extLst>
                  <a:ext uri="{FF2B5EF4-FFF2-40B4-BE49-F238E27FC236}">
                    <a16:creationId xmlns:a16="http://schemas.microsoft.com/office/drawing/2014/main" id="{E7FF6352-8D88-4336-BA5F-10D1AAB2D814}"/>
                  </a:ext>
                </a:extLst>
              </p:cNvPr>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8" name="Freeform 305">
                <a:extLst>
                  <a:ext uri="{FF2B5EF4-FFF2-40B4-BE49-F238E27FC236}">
                    <a16:creationId xmlns:a16="http://schemas.microsoft.com/office/drawing/2014/main" id="{BD5A9CF3-2255-4742-A12F-73CC257E419A}"/>
                  </a:ext>
                </a:extLst>
              </p:cNvPr>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9" name="Freeform 306">
                <a:extLst>
                  <a:ext uri="{FF2B5EF4-FFF2-40B4-BE49-F238E27FC236}">
                    <a16:creationId xmlns:a16="http://schemas.microsoft.com/office/drawing/2014/main" id="{F0289E2D-07CB-4676-9C62-86B294020547}"/>
                  </a:ext>
                </a:extLst>
              </p:cNvPr>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0" name="Freeform 307">
                <a:extLst>
                  <a:ext uri="{FF2B5EF4-FFF2-40B4-BE49-F238E27FC236}">
                    <a16:creationId xmlns:a16="http://schemas.microsoft.com/office/drawing/2014/main" id="{FCA16C05-977A-43DA-B4AD-E511B11EC3A8}"/>
                  </a:ext>
                </a:extLst>
              </p:cNvPr>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1" name="Freeform 308">
                <a:extLst>
                  <a:ext uri="{FF2B5EF4-FFF2-40B4-BE49-F238E27FC236}">
                    <a16:creationId xmlns:a16="http://schemas.microsoft.com/office/drawing/2014/main" id="{CAC5A1F8-A64D-4D34-95DD-2DE912760C1B}"/>
                  </a:ext>
                </a:extLst>
              </p:cNvPr>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2" name="Freeform 309">
                <a:extLst>
                  <a:ext uri="{FF2B5EF4-FFF2-40B4-BE49-F238E27FC236}">
                    <a16:creationId xmlns:a16="http://schemas.microsoft.com/office/drawing/2014/main" id="{344AE373-32D6-4EA3-99E9-C30F85211122}"/>
                  </a:ext>
                </a:extLst>
              </p:cNvPr>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3" name="Freeform 310">
                <a:extLst>
                  <a:ext uri="{FF2B5EF4-FFF2-40B4-BE49-F238E27FC236}">
                    <a16:creationId xmlns:a16="http://schemas.microsoft.com/office/drawing/2014/main" id="{4FFCFB03-8D28-45BA-BA44-8CE15AE0F511}"/>
                  </a:ext>
                </a:extLst>
              </p:cNvPr>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4" name="Freeform 311">
                <a:extLst>
                  <a:ext uri="{FF2B5EF4-FFF2-40B4-BE49-F238E27FC236}">
                    <a16:creationId xmlns:a16="http://schemas.microsoft.com/office/drawing/2014/main" id="{52B978E4-63CA-4EE2-AB33-039F7EE20BDF}"/>
                  </a:ext>
                </a:extLst>
              </p:cNvPr>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5" name="Freeform 312">
                <a:extLst>
                  <a:ext uri="{FF2B5EF4-FFF2-40B4-BE49-F238E27FC236}">
                    <a16:creationId xmlns:a16="http://schemas.microsoft.com/office/drawing/2014/main" id="{A5CAE048-56F7-434B-9ADC-8A865B868AEE}"/>
                  </a:ext>
                </a:extLst>
              </p:cNvPr>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33" name="Freeform 313">
              <a:extLst>
                <a:ext uri="{FF2B5EF4-FFF2-40B4-BE49-F238E27FC236}">
                  <a16:creationId xmlns:a16="http://schemas.microsoft.com/office/drawing/2014/main" id="{4BAB22BD-05BB-4347-960F-2EC38E72E7C0}"/>
                </a:ext>
              </a:extLst>
            </p:cNvPr>
            <p:cNvSpPr>
              <a:spLocks noChangeAspect="1"/>
            </p:cNvSpPr>
            <p:nvPr/>
          </p:nvSpPr>
          <p:spPr bwMode="gray">
            <a:xfrm rot="21085610">
              <a:off x="4534484" y="37033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4" name="Freeform 314">
              <a:extLst>
                <a:ext uri="{FF2B5EF4-FFF2-40B4-BE49-F238E27FC236}">
                  <a16:creationId xmlns:a16="http://schemas.microsoft.com/office/drawing/2014/main" id="{EF928040-B905-4AA2-A751-886B8162B3D8}"/>
                </a:ext>
              </a:extLst>
            </p:cNvPr>
            <p:cNvSpPr>
              <a:spLocks noChangeAspect="1"/>
            </p:cNvSpPr>
            <p:nvPr/>
          </p:nvSpPr>
          <p:spPr bwMode="gray">
            <a:xfrm rot="21085610">
              <a:off x="4555155" y="37050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5" name="Freeform 315">
              <a:extLst>
                <a:ext uri="{FF2B5EF4-FFF2-40B4-BE49-F238E27FC236}">
                  <a16:creationId xmlns:a16="http://schemas.microsoft.com/office/drawing/2014/main" id="{B4190E51-884B-402D-BAF0-CAE73E92826C}"/>
                </a:ext>
              </a:extLst>
            </p:cNvPr>
            <p:cNvSpPr>
              <a:spLocks noChangeAspect="1"/>
            </p:cNvSpPr>
            <p:nvPr/>
          </p:nvSpPr>
          <p:spPr bwMode="gray">
            <a:xfrm rot="21085610">
              <a:off x="4555155" y="37452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6" name="Freeform 316">
              <a:extLst>
                <a:ext uri="{FF2B5EF4-FFF2-40B4-BE49-F238E27FC236}">
                  <a16:creationId xmlns:a16="http://schemas.microsoft.com/office/drawing/2014/main" id="{C5FA6098-E492-465E-A8C0-35405C809625}"/>
                </a:ext>
              </a:extLst>
            </p:cNvPr>
            <p:cNvSpPr>
              <a:spLocks noChangeAspect="1"/>
            </p:cNvSpPr>
            <p:nvPr/>
          </p:nvSpPr>
          <p:spPr bwMode="gray">
            <a:xfrm rot="21085610">
              <a:off x="4547205" y="37434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7" name="Freeform 317">
              <a:extLst>
                <a:ext uri="{FF2B5EF4-FFF2-40B4-BE49-F238E27FC236}">
                  <a16:creationId xmlns:a16="http://schemas.microsoft.com/office/drawing/2014/main" id="{3EE99153-7338-4710-B290-AAB7672658B5}"/>
                </a:ext>
              </a:extLst>
            </p:cNvPr>
            <p:cNvSpPr>
              <a:spLocks noChangeAspect="1"/>
            </p:cNvSpPr>
            <p:nvPr/>
          </p:nvSpPr>
          <p:spPr bwMode="gray">
            <a:xfrm rot="21085610">
              <a:off x="4555155" y="37679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8" name="Freeform 318">
              <a:extLst>
                <a:ext uri="{FF2B5EF4-FFF2-40B4-BE49-F238E27FC236}">
                  <a16:creationId xmlns:a16="http://schemas.microsoft.com/office/drawing/2014/main" id="{33859CBD-A5B9-487C-8741-787A2A60D25C}"/>
                </a:ext>
              </a:extLst>
            </p:cNvPr>
            <p:cNvSpPr>
              <a:spLocks noChangeAspect="1"/>
            </p:cNvSpPr>
            <p:nvPr/>
          </p:nvSpPr>
          <p:spPr bwMode="gray">
            <a:xfrm rot="21085610">
              <a:off x="4569467" y="37382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9" name="Freeform 319">
              <a:extLst>
                <a:ext uri="{FF2B5EF4-FFF2-40B4-BE49-F238E27FC236}">
                  <a16:creationId xmlns:a16="http://schemas.microsoft.com/office/drawing/2014/main" id="{B3324AA1-B1BE-4FF8-9C6D-9E7403C3868B}"/>
                </a:ext>
              </a:extLst>
            </p:cNvPr>
            <p:cNvSpPr>
              <a:spLocks noChangeAspect="1"/>
            </p:cNvSpPr>
            <p:nvPr/>
          </p:nvSpPr>
          <p:spPr bwMode="gray">
            <a:xfrm rot="21085610">
              <a:off x="4577417" y="37504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0" name="Freeform 320">
              <a:extLst>
                <a:ext uri="{FF2B5EF4-FFF2-40B4-BE49-F238E27FC236}">
                  <a16:creationId xmlns:a16="http://schemas.microsoft.com/office/drawing/2014/main" id="{AC862F49-7FE6-44B1-A7F4-A580F474C84E}"/>
                </a:ext>
              </a:extLst>
            </p:cNvPr>
            <p:cNvSpPr>
              <a:spLocks noChangeAspect="1"/>
            </p:cNvSpPr>
            <p:nvPr/>
          </p:nvSpPr>
          <p:spPr bwMode="gray">
            <a:xfrm rot="21085610">
              <a:off x="4591729" y="37627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1" name="Freeform 321">
              <a:extLst>
                <a:ext uri="{FF2B5EF4-FFF2-40B4-BE49-F238E27FC236}">
                  <a16:creationId xmlns:a16="http://schemas.microsoft.com/office/drawing/2014/main" id="{23F537CF-4DD6-4090-814C-E0B9A65CB71D}"/>
                </a:ext>
              </a:extLst>
            </p:cNvPr>
            <p:cNvSpPr>
              <a:spLocks noChangeAspect="1"/>
            </p:cNvSpPr>
            <p:nvPr/>
          </p:nvSpPr>
          <p:spPr bwMode="gray">
            <a:xfrm rot="21085610">
              <a:off x="4585368" y="37784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2" name="Freeform 322">
              <a:extLst>
                <a:ext uri="{FF2B5EF4-FFF2-40B4-BE49-F238E27FC236}">
                  <a16:creationId xmlns:a16="http://schemas.microsoft.com/office/drawing/2014/main" id="{3574B3AC-B2D0-43A6-96D2-F2D60653DCB5}"/>
                </a:ext>
              </a:extLst>
            </p:cNvPr>
            <p:cNvSpPr>
              <a:spLocks noChangeAspect="1"/>
            </p:cNvSpPr>
            <p:nvPr/>
          </p:nvSpPr>
          <p:spPr bwMode="gray">
            <a:xfrm rot="21085610">
              <a:off x="4599679" y="37941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3" name="Freeform 323">
              <a:extLst>
                <a:ext uri="{FF2B5EF4-FFF2-40B4-BE49-F238E27FC236}">
                  <a16:creationId xmlns:a16="http://schemas.microsoft.com/office/drawing/2014/main" id="{1048209A-178A-4000-9116-EFA82AF61177}"/>
                </a:ext>
              </a:extLst>
            </p:cNvPr>
            <p:cNvSpPr>
              <a:spLocks noChangeAspect="1"/>
            </p:cNvSpPr>
            <p:nvPr/>
          </p:nvSpPr>
          <p:spPr bwMode="gray">
            <a:xfrm rot="21085610">
              <a:off x="4612400" y="38046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4" name="Freeform 324">
              <a:extLst>
                <a:ext uri="{FF2B5EF4-FFF2-40B4-BE49-F238E27FC236}">
                  <a16:creationId xmlns:a16="http://schemas.microsoft.com/office/drawing/2014/main" id="{9BC55541-D5C3-40BB-8631-F31A279E9B0D}"/>
                </a:ext>
              </a:extLst>
            </p:cNvPr>
            <p:cNvSpPr>
              <a:spLocks noChangeAspect="1"/>
            </p:cNvSpPr>
            <p:nvPr/>
          </p:nvSpPr>
          <p:spPr bwMode="gray">
            <a:xfrm rot="21085610">
              <a:off x="4623532" y="38115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5" name="Freeform 325">
              <a:extLst>
                <a:ext uri="{FF2B5EF4-FFF2-40B4-BE49-F238E27FC236}">
                  <a16:creationId xmlns:a16="http://schemas.microsoft.com/office/drawing/2014/main" id="{68F4226F-C8CB-4F28-9837-9B5C4BB329CC}"/>
                </a:ext>
              </a:extLst>
            </p:cNvPr>
            <p:cNvSpPr>
              <a:spLocks noChangeAspect="1"/>
            </p:cNvSpPr>
            <p:nvPr/>
          </p:nvSpPr>
          <p:spPr bwMode="gray">
            <a:xfrm rot="21085610">
              <a:off x="4610810" y="38308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6" name="Freeform 326">
              <a:extLst>
                <a:ext uri="{FF2B5EF4-FFF2-40B4-BE49-F238E27FC236}">
                  <a16:creationId xmlns:a16="http://schemas.microsoft.com/office/drawing/2014/main" id="{D9C17346-6EEC-4A11-B5B9-F4FB4AB1D88E}"/>
                </a:ext>
              </a:extLst>
            </p:cNvPr>
            <p:cNvSpPr>
              <a:spLocks noChangeAspect="1"/>
            </p:cNvSpPr>
            <p:nvPr/>
          </p:nvSpPr>
          <p:spPr bwMode="gray">
            <a:xfrm rot="21085610">
              <a:off x="4553565" y="37661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7" name="Freeform 327">
              <a:extLst>
                <a:ext uri="{FF2B5EF4-FFF2-40B4-BE49-F238E27FC236}">
                  <a16:creationId xmlns:a16="http://schemas.microsoft.com/office/drawing/2014/main" id="{A1002F45-4FA8-4AC5-8E10-A72B961B627A}"/>
                </a:ext>
              </a:extLst>
            </p:cNvPr>
            <p:cNvSpPr>
              <a:spLocks noChangeAspect="1"/>
            </p:cNvSpPr>
            <p:nvPr/>
          </p:nvSpPr>
          <p:spPr bwMode="gray">
            <a:xfrm rot="21085610">
              <a:off x="4521763" y="37487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8" name="Freeform 328">
              <a:extLst>
                <a:ext uri="{FF2B5EF4-FFF2-40B4-BE49-F238E27FC236}">
                  <a16:creationId xmlns:a16="http://schemas.microsoft.com/office/drawing/2014/main" id="{4F84B6F9-CBDE-47CC-A01D-3F7FAB307076}"/>
                </a:ext>
              </a:extLst>
            </p:cNvPr>
            <p:cNvSpPr>
              <a:spLocks noChangeAspect="1"/>
            </p:cNvSpPr>
            <p:nvPr/>
          </p:nvSpPr>
          <p:spPr bwMode="gray">
            <a:xfrm rot="21085610">
              <a:off x="4518582" y="37574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9" name="Freeform 329">
              <a:extLst>
                <a:ext uri="{FF2B5EF4-FFF2-40B4-BE49-F238E27FC236}">
                  <a16:creationId xmlns:a16="http://schemas.microsoft.com/office/drawing/2014/main" id="{7B19E1A4-FBEF-4A63-91B2-D0527F7B0204}"/>
                </a:ext>
              </a:extLst>
            </p:cNvPr>
            <p:cNvSpPr>
              <a:spLocks noChangeAspect="1"/>
            </p:cNvSpPr>
            <p:nvPr/>
          </p:nvSpPr>
          <p:spPr bwMode="gray">
            <a:xfrm rot="21085610">
              <a:off x="4509041" y="37609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0" name="Freeform 330">
              <a:extLst>
                <a:ext uri="{FF2B5EF4-FFF2-40B4-BE49-F238E27FC236}">
                  <a16:creationId xmlns:a16="http://schemas.microsoft.com/office/drawing/2014/main" id="{DADAFC07-036B-48A0-8AD4-B135EAF94F7E}"/>
                </a:ext>
              </a:extLst>
            </p:cNvPr>
            <p:cNvSpPr>
              <a:spLocks noChangeAspect="1"/>
            </p:cNvSpPr>
            <p:nvPr/>
          </p:nvSpPr>
          <p:spPr bwMode="gray">
            <a:xfrm rot="20552049">
              <a:off x="4551975" y="39111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1" name="Freeform 331">
              <a:extLst>
                <a:ext uri="{FF2B5EF4-FFF2-40B4-BE49-F238E27FC236}">
                  <a16:creationId xmlns:a16="http://schemas.microsoft.com/office/drawing/2014/main" id="{0CD64934-5941-4FAC-9200-D657F080634B}"/>
                </a:ext>
              </a:extLst>
            </p:cNvPr>
            <p:cNvSpPr>
              <a:spLocks noChangeAspect="1"/>
            </p:cNvSpPr>
            <p:nvPr/>
          </p:nvSpPr>
          <p:spPr bwMode="gray">
            <a:xfrm rot="20552049">
              <a:off x="4617171" y="38482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2" name="Freeform 332">
              <a:extLst>
                <a:ext uri="{FF2B5EF4-FFF2-40B4-BE49-F238E27FC236}">
                  <a16:creationId xmlns:a16="http://schemas.microsoft.com/office/drawing/2014/main" id="{AA59559D-9B43-4267-93EB-6BB2592D9CB9}"/>
                </a:ext>
              </a:extLst>
            </p:cNvPr>
            <p:cNvSpPr>
              <a:spLocks noChangeAspect="1"/>
            </p:cNvSpPr>
            <p:nvPr/>
          </p:nvSpPr>
          <p:spPr bwMode="gray">
            <a:xfrm rot="20552049">
              <a:off x="4731661" y="38831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3" name="Freeform 333">
              <a:extLst>
                <a:ext uri="{FF2B5EF4-FFF2-40B4-BE49-F238E27FC236}">
                  <a16:creationId xmlns:a16="http://schemas.microsoft.com/office/drawing/2014/main" id="{A0FAD717-D2B9-493E-AF77-F5DB5C73CB49}"/>
                </a:ext>
              </a:extLst>
            </p:cNvPr>
            <p:cNvSpPr>
              <a:spLocks noChangeAspect="1"/>
            </p:cNvSpPr>
            <p:nvPr/>
          </p:nvSpPr>
          <p:spPr bwMode="gray">
            <a:xfrm rot="20552049">
              <a:off x="4753923" y="39303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4" name="Freeform 334">
              <a:extLst>
                <a:ext uri="{FF2B5EF4-FFF2-40B4-BE49-F238E27FC236}">
                  <a16:creationId xmlns:a16="http://schemas.microsoft.com/office/drawing/2014/main" id="{D07827C9-FFAA-4368-B442-4920C84AF4D5}"/>
                </a:ext>
              </a:extLst>
            </p:cNvPr>
            <p:cNvSpPr>
              <a:spLocks noChangeAspect="1"/>
            </p:cNvSpPr>
            <p:nvPr/>
          </p:nvSpPr>
          <p:spPr bwMode="gray">
            <a:xfrm rot="20552049">
              <a:off x="4777775" y="40158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5" name="Freeform 335">
              <a:extLst>
                <a:ext uri="{FF2B5EF4-FFF2-40B4-BE49-F238E27FC236}">
                  <a16:creationId xmlns:a16="http://schemas.microsoft.com/office/drawing/2014/main" id="{C251F714-E25A-42DF-81E1-6BAE1C3E2A86}"/>
                </a:ext>
              </a:extLst>
            </p:cNvPr>
            <p:cNvSpPr>
              <a:spLocks noChangeAspect="1"/>
            </p:cNvSpPr>
            <p:nvPr/>
          </p:nvSpPr>
          <p:spPr bwMode="gray">
            <a:xfrm rot="20552049">
              <a:off x="4771414" y="40316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6" name="Freeform 336">
              <a:extLst>
                <a:ext uri="{FF2B5EF4-FFF2-40B4-BE49-F238E27FC236}">
                  <a16:creationId xmlns:a16="http://schemas.microsoft.com/office/drawing/2014/main" id="{DE844847-5C58-4F37-A00F-9034DAFFC074}"/>
                </a:ext>
              </a:extLst>
            </p:cNvPr>
            <p:cNvSpPr>
              <a:spLocks noChangeAspect="1"/>
            </p:cNvSpPr>
            <p:nvPr/>
          </p:nvSpPr>
          <p:spPr bwMode="gray">
            <a:xfrm rot="20552049">
              <a:off x="4598089" y="38552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57" name="Group 337">
              <a:extLst>
                <a:ext uri="{FF2B5EF4-FFF2-40B4-BE49-F238E27FC236}">
                  <a16:creationId xmlns:a16="http://schemas.microsoft.com/office/drawing/2014/main" id="{591B278E-4B5F-455D-BF4F-013AA5B6DCE2}"/>
                </a:ext>
              </a:extLst>
            </p:cNvPr>
            <p:cNvGrpSpPr>
              <a:grpSpLocks noChangeAspect="1"/>
            </p:cNvGrpSpPr>
            <p:nvPr/>
          </p:nvGrpSpPr>
          <p:grpSpPr bwMode="gray">
            <a:xfrm>
              <a:off x="4590138" y="3858744"/>
              <a:ext cx="28623" cy="48892"/>
              <a:chOff x="1694" y="2257"/>
              <a:chExt cx="18" cy="28"/>
            </a:xfrm>
            <a:grpFill/>
          </p:grpSpPr>
          <p:sp>
            <p:nvSpPr>
              <p:cNvPr id="575" name="Freeform 338">
                <a:extLst>
                  <a:ext uri="{FF2B5EF4-FFF2-40B4-BE49-F238E27FC236}">
                    <a16:creationId xmlns:a16="http://schemas.microsoft.com/office/drawing/2014/main" id="{E5F61E16-088D-4292-8929-C255EEDBBB07}"/>
                  </a:ext>
                </a:extLst>
              </p:cNvPr>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6" name="Freeform 339">
                <a:extLst>
                  <a:ext uri="{FF2B5EF4-FFF2-40B4-BE49-F238E27FC236}">
                    <a16:creationId xmlns:a16="http://schemas.microsoft.com/office/drawing/2014/main" id="{B1FF134B-EE48-4598-91D1-EE58C35E9CF4}"/>
                  </a:ext>
                </a:extLst>
              </p:cNvPr>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58" name="Freeform 340">
              <a:extLst>
                <a:ext uri="{FF2B5EF4-FFF2-40B4-BE49-F238E27FC236}">
                  <a16:creationId xmlns:a16="http://schemas.microsoft.com/office/drawing/2014/main" id="{2D86076B-355C-4805-A1A1-413B98949B88}"/>
                </a:ext>
              </a:extLst>
            </p:cNvPr>
            <p:cNvSpPr>
              <a:spLocks noChangeAspect="1"/>
            </p:cNvSpPr>
            <p:nvPr/>
          </p:nvSpPr>
          <p:spPr bwMode="gray">
            <a:xfrm rot="20552049">
              <a:off x="4668055" y="38692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9" name="Freeform 341">
              <a:extLst>
                <a:ext uri="{FF2B5EF4-FFF2-40B4-BE49-F238E27FC236}">
                  <a16:creationId xmlns:a16="http://schemas.microsoft.com/office/drawing/2014/main" id="{F192E299-6043-49C5-B915-ED4058F6B98B}"/>
                </a:ext>
              </a:extLst>
            </p:cNvPr>
            <p:cNvSpPr>
              <a:spLocks noChangeAspect="1"/>
            </p:cNvSpPr>
            <p:nvPr/>
          </p:nvSpPr>
          <p:spPr bwMode="gray">
            <a:xfrm rot="20552049">
              <a:off x="4765054" y="39704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0" name="Freeform 342">
              <a:extLst>
                <a:ext uri="{FF2B5EF4-FFF2-40B4-BE49-F238E27FC236}">
                  <a16:creationId xmlns:a16="http://schemas.microsoft.com/office/drawing/2014/main" id="{2323BB47-58CD-4DBD-A317-66598E1C3610}"/>
                </a:ext>
              </a:extLst>
            </p:cNvPr>
            <p:cNvSpPr>
              <a:spLocks noChangeAspect="1"/>
            </p:cNvSpPr>
            <p:nvPr/>
          </p:nvSpPr>
          <p:spPr bwMode="gray">
            <a:xfrm rot="20552049">
              <a:off x="4738022" y="38971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1" name="Freeform 343">
              <a:extLst>
                <a:ext uri="{FF2B5EF4-FFF2-40B4-BE49-F238E27FC236}">
                  <a16:creationId xmlns:a16="http://schemas.microsoft.com/office/drawing/2014/main" id="{98136088-DF5A-44B5-8FF4-989F06754960}"/>
                </a:ext>
              </a:extLst>
            </p:cNvPr>
            <p:cNvSpPr>
              <a:spLocks noChangeAspect="1"/>
            </p:cNvSpPr>
            <p:nvPr/>
          </p:nvSpPr>
          <p:spPr bwMode="gray">
            <a:xfrm rot="20552049">
              <a:off x="4691907" y="38657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2" name="Freeform 344">
              <a:extLst>
                <a:ext uri="{FF2B5EF4-FFF2-40B4-BE49-F238E27FC236}">
                  <a16:creationId xmlns:a16="http://schemas.microsoft.com/office/drawing/2014/main" id="{F69D26DF-067F-4244-BB63-1A0B25B46612}"/>
                </a:ext>
              </a:extLst>
            </p:cNvPr>
            <p:cNvSpPr>
              <a:spLocks noChangeAspect="1"/>
            </p:cNvSpPr>
            <p:nvPr/>
          </p:nvSpPr>
          <p:spPr bwMode="gray">
            <a:xfrm rot="20552049">
              <a:off x="4695087" y="38796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3" name="Freeform 345">
              <a:extLst>
                <a:ext uri="{FF2B5EF4-FFF2-40B4-BE49-F238E27FC236}">
                  <a16:creationId xmlns:a16="http://schemas.microsoft.com/office/drawing/2014/main" id="{4890DF14-4233-41A5-99CD-B19924CD0B57}"/>
                </a:ext>
              </a:extLst>
            </p:cNvPr>
            <p:cNvSpPr>
              <a:spLocks noChangeAspect="1"/>
            </p:cNvSpPr>
            <p:nvPr/>
          </p:nvSpPr>
          <p:spPr bwMode="gray">
            <a:xfrm rot="20552049">
              <a:off x="4745972" y="39163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4" name="Freeform 346">
              <a:extLst>
                <a:ext uri="{FF2B5EF4-FFF2-40B4-BE49-F238E27FC236}">
                  <a16:creationId xmlns:a16="http://schemas.microsoft.com/office/drawing/2014/main" id="{448D1CF1-7D43-4B8E-B69B-23EA1EC9CE21}"/>
                </a:ext>
              </a:extLst>
            </p:cNvPr>
            <p:cNvSpPr>
              <a:spLocks noChangeAspect="1"/>
            </p:cNvSpPr>
            <p:nvPr/>
          </p:nvSpPr>
          <p:spPr bwMode="gray">
            <a:xfrm rot="20552049">
              <a:off x="4765054" y="39984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5" name="Freeform 347">
              <a:extLst>
                <a:ext uri="{FF2B5EF4-FFF2-40B4-BE49-F238E27FC236}">
                  <a16:creationId xmlns:a16="http://schemas.microsoft.com/office/drawing/2014/main" id="{E46744FA-F8C6-41BE-B9F2-68AAEF7D6A70}"/>
                </a:ext>
              </a:extLst>
            </p:cNvPr>
            <p:cNvSpPr>
              <a:spLocks noChangeAspect="1"/>
            </p:cNvSpPr>
            <p:nvPr/>
          </p:nvSpPr>
          <p:spPr bwMode="gray">
            <a:xfrm rot="20552049">
              <a:off x="4459747" y="38063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6" name="Freeform 348">
              <a:extLst>
                <a:ext uri="{FF2B5EF4-FFF2-40B4-BE49-F238E27FC236}">
                  <a16:creationId xmlns:a16="http://schemas.microsoft.com/office/drawing/2014/main" id="{4CF6B32D-5D03-43E6-9CDE-39312EE70706}"/>
                </a:ext>
              </a:extLst>
            </p:cNvPr>
            <p:cNvSpPr>
              <a:spLocks noChangeAspect="1"/>
            </p:cNvSpPr>
            <p:nvPr/>
          </p:nvSpPr>
          <p:spPr bwMode="gray">
            <a:xfrm rot="20552049">
              <a:off x="4478828" y="38517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7" name="Freeform 349">
              <a:extLst>
                <a:ext uri="{FF2B5EF4-FFF2-40B4-BE49-F238E27FC236}">
                  <a16:creationId xmlns:a16="http://schemas.microsoft.com/office/drawing/2014/main" id="{E8E213B5-1E61-4999-9002-9E120A302D00}"/>
                </a:ext>
              </a:extLst>
            </p:cNvPr>
            <p:cNvSpPr>
              <a:spLocks noChangeAspect="1"/>
            </p:cNvSpPr>
            <p:nvPr/>
          </p:nvSpPr>
          <p:spPr bwMode="gray">
            <a:xfrm rot="20552049">
              <a:off x="4521763" y="38168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8" name="Freeform 350">
              <a:extLst>
                <a:ext uri="{FF2B5EF4-FFF2-40B4-BE49-F238E27FC236}">
                  <a16:creationId xmlns:a16="http://schemas.microsoft.com/office/drawing/2014/main" id="{087C9ED6-A54C-49BD-8EC0-096C7EC4A454}"/>
                </a:ext>
              </a:extLst>
            </p:cNvPr>
            <p:cNvSpPr>
              <a:spLocks noChangeAspect="1"/>
            </p:cNvSpPr>
            <p:nvPr/>
          </p:nvSpPr>
          <p:spPr bwMode="gray">
            <a:xfrm rot="20552049">
              <a:off x="4720530" y="38796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9" name="Freeform 351">
              <a:extLst>
                <a:ext uri="{FF2B5EF4-FFF2-40B4-BE49-F238E27FC236}">
                  <a16:creationId xmlns:a16="http://schemas.microsoft.com/office/drawing/2014/main" id="{E1D4E7DC-D4D1-411F-AC60-7FC93AB22A9D}"/>
                </a:ext>
              </a:extLst>
            </p:cNvPr>
            <p:cNvSpPr>
              <a:spLocks noChangeAspect="1"/>
            </p:cNvSpPr>
            <p:nvPr/>
          </p:nvSpPr>
          <p:spPr bwMode="gray">
            <a:xfrm rot="20552049">
              <a:off x="4761873" y="39530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70" name="Group 362">
              <a:extLst>
                <a:ext uri="{FF2B5EF4-FFF2-40B4-BE49-F238E27FC236}">
                  <a16:creationId xmlns:a16="http://schemas.microsoft.com/office/drawing/2014/main" id="{E44D7634-3E33-46C0-A0A7-D9DC249A906E}"/>
                </a:ext>
              </a:extLst>
            </p:cNvPr>
            <p:cNvGrpSpPr/>
            <p:nvPr/>
          </p:nvGrpSpPr>
          <p:grpSpPr bwMode="gray">
            <a:xfrm>
              <a:off x="5717548" y="2301193"/>
              <a:ext cx="880939" cy="1220548"/>
              <a:chOff x="4580731" y="1911697"/>
              <a:chExt cx="879476" cy="1109663"/>
            </a:xfrm>
            <a:grpFill/>
          </p:grpSpPr>
          <p:sp>
            <p:nvSpPr>
              <p:cNvPr id="526" name="Freeform 175">
                <a:extLst>
                  <a:ext uri="{FF2B5EF4-FFF2-40B4-BE49-F238E27FC236}">
                    <a16:creationId xmlns:a16="http://schemas.microsoft.com/office/drawing/2014/main" id="{02724E26-D6A1-4C2D-8B04-A08C277D127D}"/>
                  </a:ext>
                </a:extLst>
              </p:cNvPr>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7" name="Freeform 176">
                <a:extLst>
                  <a:ext uri="{FF2B5EF4-FFF2-40B4-BE49-F238E27FC236}">
                    <a16:creationId xmlns:a16="http://schemas.microsoft.com/office/drawing/2014/main" id="{E1F595FB-2288-47CA-94E8-66A85403B702}"/>
                  </a:ext>
                </a:extLst>
              </p:cNvPr>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8" name="Freeform 177">
                <a:extLst>
                  <a:ext uri="{FF2B5EF4-FFF2-40B4-BE49-F238E27FC236}">
                    <a16:creationId xmlns:a16="http://schemas.microsoft.com/office/drawing/2014/main" id="{272E411F-AA1E-42B2-9D80-B9C3F93151B4}"/>
                  </a:ext>
                </a:extLst>
              </p:cNvPr>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29" name="Group 178">
                <a:extLst>
                  <a:ext uri="{FF2B5EF4-FFF2-40B4-BE49-F238E27FC236}">
                    <a16:creationId xmlns:a16="http://schemas.microsoft.com/office/drawing/2014/main" id="{83604239-2235-4D11-BEEC-74612E46BACF}"/>
                  </a:ext>
                </a:extLst>
              </p:cNvPr>
              <p:cNvGrpSpPr>
                <a:grpSpLocks noChangeAspect="1"/>
              </p:cNvGrpSpPr>
              <p:nvPr/>
            </p:nvGrpSpPr>
            <p:grpSpPr bwMode="gray">
              <a:xfrm>
                <a:off x="4876006" y="2765772"/>
                <a:ext cx="204788" cy="242888"/>
                <a:chOff x="2589" y="1903"/>
                <a:chExt cx="129" cy="153"/>
              </a:xfrm>
              <a:grpFill/>
            </p:grpSpPr>
            <p:sp>
              <p:nvSpPr>
                <p:cNvPr id="572" name="Freeform 179">
                  <a:extLst>
                    <a:ext uri="{FF2B5EF4-FFF2-40B4-BE49-F238E27FC236}">
                      <a16:creationId xmlns:a16="http://schemas.microsoft.com/office/drawing/2014/main" id="{D5AC6E8F-3459-4281-B443-4EC951EB0900}"/>
                    </a:ext>
                  </a:extLst>
                </p:cNvPr>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3" name="Freeform 180">
                  <a:extLst>
                    <a:ext uri="{FF2B5EF4-FFF2-40B4-BE49-F238E27FC236}">
                      <a16:creationId xmlns:a16="http://schemas.microsoft.com/office/drawing/2014/main" id="{68E33989-D6AE-49E2-990A-3A6F2B5D181B}"/>
                    </a:ext>
                  </a:extLst>
                </p:cNvPr>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4" name="Freeform 181">
                  <a:extLst>
                    <a:ext uri="{FF2B5EF4-FFF2-40B4-BE49-F238E27FC236}">
                      <a16:creationId xmlns:a16="http://schemas.microsoft.com/office/drawing/2014/main" id="{FBF61C82-8DE4-4020-9AE5-ED35D717867A}"/>
                    </a:ext>
                  </a:extLst>
                </p:cNvPr>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530" name="Freeform 174">
                <a:extLst>
                  <a:ext uri="{FF2B5EF4-FFF2-40B4-BE49-F238E27FC236}">
                    <a16:creationId xmlns:a16="http://schemas.microsoft.com/office/drawing/2014/main" id="{1BA0F233-1010-4762-AA23-6886AE8C8BB9}"/>
                  </a:ext>
                </a:extLst>
              </p:cNvPr>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1" name="Freeform 175">
                <a:extLst>
                  <a:ext uri="{FF2B5EF4-FFF2-40B4-BE49-F238E27FC236}">
                    <a16:creationId xmlns:a16="http://schemas.microsoft.com/office/drawing/2014/main" id="{E66ECA38-E599-4354-B518-D35DAFCBE49D}"/>
                  </a:ext>
                </a:extLst>
              </p:cNvPr>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2" name="Freeform 176">
                <a:extLst>
                  <a:ext uri="{FF2B5EF4-FFF2-40B4-BE49-F238E27FC236}">
                    <a16:creationId xmlns:a16="http://schemas.microsoft.com/office/drawing/2014/main" id="{D2DC27EC-C309-4393-8F4B-6D00179D2863}"/>
                  </a:ext>
                </a:extLst>
              </p:cNvPr>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3" name="Freeform 177">
                <a:extLst>
                  <a:ext uri="{FF2B5EF4-FFF2-40B4-BE49-F238E27FC236}">
                    <a16:creationId xmlns:a16="http://schemas.microsoft.com/office/drawing/2014/main" id="{539353FA-52CE-49CD-9B1A-7ED6A823431B}"/>
                  </a:ext>
                </a:extLst>
              </p:cNvPr>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4" name="Freeform 178">
                <a:extLst>
                  <a:ext uri="{FF2B5EF4-FFF2-40B4-BE49-F238E27FC236}">
                    <a16:creationId xmlns:a16="http://schemas.microsoft.com/office/drawing/2014/main" id="{A7A00876-14AA-4EA2-8E2D-4D2C65E42BFD}"/>
                  </a:ext>
                </a:extLst>
              </p:cNvPr>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5" name="Freeform 179">
                <a:extLst>
                  <a:ext uri="{FF2B5EF4-FFF2-40B4-BE49-F238E27FC236}">
                    <a16:creationId xmlns:a16="http://schemas.microsoft.com/office/drawing/2014/main" id="{848F43A9-EC72-4E5C-A0C6-27ECC02924BE}"/>
                  </a:ext>
                </a:extLst>
              </p:cNvPr>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6" name="Freeform 180">
                <a:extLst>
                  <a:ext uri="{FF2B5EF4-FFF2-40B4-BE49-F238E27FC236}">
                    <a16:creationId xmlns:a16="http://schemas.microsoft.com/office/drawing/2014/main" id="{B428370C-56CD-410F-9A91-97DC3CF58345}"/>
                  </a:ext>
                </a:extLst>
              </p:cNvPr>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37" name="Group 536">
                <a:extLst>
                  <a:ext uri="{FF2B5EF4-FFF2-40B4-BE49-F238E27FC236}">
                    <a16:creationId xmlns:a16="http://schemas.microsoft.com/office/drawing/2014/main" id="{DDA243C6-2F2C-4B22-9F55-8A5E7B6D3769}"/>
                  </a:ext>
                </a:extLst>
              </p:cNvPr>
              <p:cNvGrpSpPr>
                <a:grpSpLocks noChangeAspect="1"/>
              </p:cNvGrpSpPr>
              <p:nvPr/>
            </p:nvGrpSpPr>
            <p:grpSpPr bwMode="gray">
              <a:xfrm>
                <a:off x="4679156" y="2659410"/>
                <a:ext cx="247650" cy="244475"/>
                <a:chOff x="2465" y="1836"/>
                <a:chExt cx="156" cy="154"/>
              </a:xfrm>
              <a:grpFill/>
            </p:grpSpPr>
            <p:sp>
              <p:nvSpPr>
                <p:cNvPr id="570" name="Freeform 190">
                  <a:extLst>
                    <a:ext uri="{FF2B5EF4-FFF2-40B4-BE49-F238E27FC236}">
                      <a16:creationId xmlns:a16="http://schemas.microsoft.com/office/drawing/2014/main" id="{E9DBB399-A57D-49DC-A2C8-A131C01DDA0E}"/>
                    </a:ext>
                  </a:extLst>
                </p:cNvPr>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1" name="Freeform 191">
                  <a:extLst>
                    <a:ext uri="{FF2B5EF4-FFF2-40B4-BE49-F238E27FC236}">
                      <a16:creationId xmlns:a16="http://schemas.microsoft.com/office/drawing/2014/main" id="{A6ABEA67-3F0D-407E-88AD-B20D027027A7}"/>
                    </a:ext>
                  </a:extLst>
                </p:cNvPr>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538" name="Group 192">
                <a:extLst>
                  <a:ext uri="{FF2B5EF4-FFF2-40B4-BE49-F238E27FC236}">
                    <a16:creationId xmlns:a16="http://schemas.microsoft.com/office/drawing/2014/main" id="{908001DC-8ACC-473F-97ED-2C0CD3E481F0}"/>
                  </a:ext>
                </a:extLst>
              </p:cNvPr>
              <p:cNvGrpSpPr>
                <a:grpSpLocks noChangeAspect="1"/>
              </p:cNvGrpSpPr>
              <p:nvPr/>
            </p:nvGrpSpPr>
            <p:grpSpPr bwMode="gray">
              <a:xfrm>
                <a:off x="4620419" y="2430810"/>
                <a:ext cx="171450" cy="258763"/>
                <a:chOff x="2428" y="1692"/>
                <a:chExt cx="108" cy="163"/>
              </a:xfrm>
              <a:grpFill/>
            </p:grpSpPr>
            <p:sp>
              <p:nvSpPr>
                <p:cNvPr id="568" name="Freeform 193">
                  <a:extLst>
                    <a:ext uri="{FF2B5EF4-FFF2-40B4-BE49-F238E27FC236}">
                      <a16:creationId xmlns:a16="http://schemas.microsoft.com/office/drawing/2014/main" id="{B301F581-EADF-4515-9684-58ECCF114E33}"/>
                    </a:ext>
                  </a:extLst>
                </p:cNvPr>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9" name="Freeform 194">
                  <a:extLst>
                    <a:ext uri="{FF2B5EF4-FFF2-40B4-BE49-F238E27FC236}">
                      <a16:creationId xmlns:a16="http://schemas.microsoft.com/office/drawing/2014/main" id="{8B506173-FB09-448C-864B-2CC8E9C4E7CB}"/>
                    </a:ext>
                  </a:extLst>
                </p:cNvPr>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539" name="Freeform 195">
                <a:extLst>
                  <a:ext uri="{FF2B5EF4-FFF2-40B4-BE49-F238E27FC236}">
                    <a16:creationId xmlns:a16="http://schemas.microsoft.com/office/drawing/2014/main" id="{95AE7CCE-F49C-41FD-AA48-C8F51F7E44B7}"/>
                  </a:ext>
                </a:extLst>
              </p:cNvPr>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0" name="Freeform 196">
                <a:extLst>
                  <a:ext uri="{FF2B5EF4-FFF2-40B4-BE49-F238E27FC236}">
                    <a16:creationId xmlns:a16="http://schemas.microsoft.com/office/drawing/2014/main" id="{D49145BA-C32E-4F25-9EA4-2EF27770DF0D}"/>
                  </a:ext>
                </a:extLst>
              </p:cNvPr>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1" name="Freeform 197">
                <a:extLst>
                  <a:ext uri="{FF2B5EF4-FFF2-40B4-BE49-F238E27FC236}">
                    <a16:creationId xmlns:a16="http://schemas.microsoft.com/office/drawing/2014/main" id="{254643F4-B2C8-4FC7-9F9F-62F7F3B28694}"/>
                  </a:ext>
                </a:extLst>
              </p:cNvPr>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2" name="Freeform 198">
                <a:extLst>
                  <a:ext uri="{FF2B5EF4-FFF2-40B4-BE49-F238E27FC236}">
                    <a16:creationId xmlns:a16="http://schemas.microsoft.com/office/drawing/2014/main" id="{F3BB6A55-5C8A-453A-82EF-3CD7B8624A9E}"/>
                  </a:ext>
                </a:extLst>
              </p:cNvPr>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43" name="Group 199">
                <a:extLst>
                  <a:ext uri="{FF2B5EF4-FFF2-40B4-BE49-F238E27FC236}">
                    <a16:creationId xmlns:a16="http://schemas.microsoft.com/office/drawing/2014/main" id="{A1B1C0FF-C3A0-4894-A300-6797741499A1}"/>
                  </a:ext>
                </a:extLst>
              </p:cNvPr>
              <p:cNvGrpSpPr>
                <a:grpSpLocks noChangeAspect="1"/>
              </p:cNvGrpSpPr>
              <p:nvPr/>
            </p:nvGrpSpPr>
            <p:grpSpPr bwMode="gray">
              <a:xfrm>
                <a:off x="5033169" y="2808635"/>
                <a:ext cx="68263" cy="68263"/>
                <a:chOff x="2688" y="1930"/>
                <a:chExt cx="43" cy="43"/>
              </a:xfrm>
              <a:grpFill/>
            </p:grpSpPr>
            <p:sp>
              <p:nvSpPr>
                <p:cNvPr id="566" name="Freeform 200">
                  <a:extLst>
                    <a:ext uri="{FF2B5EF4-FFF2-40B4-BE49-F238E27FC236}">
                      <a16:creationId xmlns:a16="http://schemas.microsoft.com/office/drawing/2014/main" id="{08EF5B33-41CE-4D73-9534-5DA3DAD88493}"/>
                    </a:ext>
                  </a:extLst>
                </p:cNvPr>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7" name="Freeform 201">
                  <a:extLst>
                    <a:ext uri="{FF2B5EF4-FFF2-40B4-BE49-F238E27FC236}">
                      <a16:creationId xmlns:a16="http://schemas.microsoft.com/office/drawing/2014/main" id="{93F5568D-3212-475E-9435-5F5EC7697131}"/>
                    </a:ext>
                  </a:extLst>
                </p:cNvPr>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544" name="Freeform 202">
                <a:extLst>
                  <a:ext uri="{FF2B5EF4-FFF2-40B4-BE49-F238E27FC236}">
                    <a16:creationId xmlns:a16="http://schemas.microsoft.com/office/drawing/2014/main" id="{4D4E2D6B-691A-4909-BFFD-EBA2514EBC70}"/>
                  </a:ext>
                </a:extLst>
              </p:cNvPr>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5" name="Freeform 203">
                <a:extLst>
                  <a:ext uri="{FF2B5EF4-FFF2-40B4-BE49-F238E27FC236}">
                    <a16:creationId xmlns:a16="http://schemas.microsoft.com/office/drawing/2014/main" id="{91EAE00C-61C1-48A0-A431-D2469E8CCDF7}"/>
                  </a:ext>
                </a:extLst>
              </p:cNvPr>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6" name="Freeform 204">
                <a:extLst>
                  <a:ext uri="{FF2B5EF4-FFF2-40B4-BE49-F238E27FC236}">
                    <a16:creationId xmlns:a16="http://schemas.microsoft.com/office/drawing/2014/main" id="{E0DFD499-6C18-4B91-8A04-E163324EF911}"/>
                  </a:ext>
                </a:extLst>
              </p:cNvPr>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7" name="Freeform 205">
                <a:extLst>
                  <a:ext uri="{FF2B5EF4-FFF2-40B4-BE49-F238E27FC236}">
                    <a16:creationId xmlns:a16="http://schemas.microsoft.com/office/drawing/2014/main" id="{CD1DB92C-D825-41FA-8A98-21CD90473621}"/>
                  </a:ext>
                </a:extLst>
              </p:cNvPr>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8" name="Freeform 206">
                <a:extLst>
                  <a:ext uri="{FF2B5EF4-FFF2-40B4-BE49-F238E27FC236}">
                    <a16:creationId xmlns:a16="http://schemas.microsoft.com/office/drawing/2014/main" id="{55140D62-D53D-45A0-8775-C61B5DCC8B1E}"/>
                  </a:ext>
                </a:extLst>
              </p:cNvPr>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9" name="Freeform 207">
                <a:extLst>
                  <a:ext uri="{FF2B5EF4-FFF2-40B4-BE49-F238E27FC236}">
                    <a16:creationId xmlns:a16="http://schemas.microsoft.com/office/drawing/2014/main" id="{FC1B152A-E315-4C1A-9B3D-A2762143D8BA}"/>
                  </a:ext>
                </a:extLst>
              </p:cNvPr>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0" name="Freeform 208">
                <a:extLst>
                  <a:ext uri="{FF2B5EF4-FFF2-40B4-BE49-F238E27FC236}">
                    <a16:creationId xmlns:a16="http://schemas.microsoft.com/office/drawing/2014/main" id="{62E6DD33-5589-47B9-9768-3F331A3381B7}"/>
                  </a:ext>
                </a:extLst>
              </p:cNvPr>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1" name="Freeform 209">
                <a:extLst>
                  <a:ext uri="{FF2B5EF4-FFF2-40B4-BE49-F238E27FC236}">
                    <a16:creationId xmlns:a16="http://schemas.microsoft.com/office/drawing/2014/main" id="{09230C54-60EB-4D39-9587-F650D1F53F6E}"/>
                  </a:ext>
                </a:extLst>
              </p:cNvPr>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2" name="Freeform 210">
                <a:extLst>
                  <a:ext uri="{FF2B5EF4-FFF2-40B4-BE49-F238E27FC236}">
                    <a16:creationId xmlns:a16="http://schemas.microsoft.com/office/drawing/2014/main" id="{4EE9AAD6-2338-4AC9-BBE3-8BA02332878F}"/>
                  </a:ext>
                </a:extLst>
              </p:cNvPr>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3" name="Freeform 211">
                <a:extLst>
                  <a:ext uri="{FF2B5EF4-FFF2-40B4-BE49-F238E27FC236}">
                    <a16:creationId xmlns:a16="http://schemas.microsoft.com/office/drawing/2014/main" id="{56F4852A-B251-4376-ABE7-580D4DDF2E4E}"/>
                  </a:ext>
                </a:extLst>
              </p:cNvPr>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4" name="Freeform 213">
                <a:extLst>
                  <a:ext uri="{FF2B5EF4-FFF2-40B4-BE49-F238E27FC236}">
                    <a16:creationId xmlns:a16="http://schemas.microsoft.com/office/drawing/2014/main" id="{DFAF05CE-82B1-4CC7-81F2-6C2F9E96852E}"/>
                  </a:ext>
                </a:extLst>
              </p:cNvPr>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5" name="Freeform 214">
                <a:extLst>
                  <a:ext uri="{FF2B5EF4-FFF2-40B4-BE49-F238E27FC236}">
                    <a16:creationId xmlns:a16="http://schemas.microsoft.com/office/drawing/2014/main" id="{1289031D-3D19-45E1-8EB2-6BEE67C6901C}"/>
                  </a:ext>
                </a:extLst>
              </p:cNvPr>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6" name="Freeform 215">
                <a:extLst>
                  <a:ext uri="{FF2B5EF4-FFF2-40B4-BE49-F238E27FC236}">
                    <a16:creationId xmlns:a16="http://schemas.microsoft.com/office/drawing/2014/main" id="{1B6BDC19-A81A-4CC6-BC94-4FC647F58D87}"/>
                  </a:ext>
                </a:extLst>
              </p:cNvPr>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7" name="Freeform 216">
                <a:extLst>
                  <a:ext uri="{FF2B5EF4-FFF2-40B4-BE49-F238E27FC236}">
                    <a16:creationId xmlns:a16="http://schemas.microsoft.com/office/drawing/2014/main" id="{90D0AF4B-A160-4AB8-823D-08CC78CFE08D}"/>
                  </a:ext>
                </a:extLst>
              </p:cNvPr>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8" name="Freeform 217">
                <a:extLst>
                  <a:ext uri="{FF2B5EF4-FFF2-40B4-BE49-F238E27FC236}">
                    <a16:creationId xmlns:a16="http://schemas.microsoft.com/office/drawing/2014/main" id="{97807087-7349-4A75-B4F3-41D634FC3124}"/>
                  </a:ext>
                </a:extLst>
              </p:cNvPr>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9" name="Freeform 218">
                <a:extLst>
                  <a:ext uri="{FF2B5EF4-FFF2-40B4-BE49-F238E27FC236}">
                    <a16:creationId xmlns:a16="http://schemas.microsoft.com/office/drawing/2014/main" id="{BCC2D0E1-B01C-441E-9CDA-CF43008A3E01}"/>
                  </a:ext>
                </a:extLst>
              </p:cNvPr>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0" name="Freeform 219">
                <a:extLst>
                  <a:ext uri="{FF2B5EF4-FFF2-40B4-BE49-F238E27FC236}">
                    <a16:creationId xmlns:a16="http://schemas.microsoft.com/office/drawing/2014/main" id="{F42374BF-E9A2-4BBE-8B9B-238A51DDFAF1}"/>
                  </a:ext>
                </a:extLst>
              </p:cNvPr>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1" name="Freeform 220">
                <a:extLst>
                  <a:ext uri="{FF2B5EF4-FFF2-40B4-BE49-F238E27FC236}">
                    <a16:creationId xmlns:a16="http://schemas.microsoft.com/office/drawing/2014/main" id="{DE75451C-439C-4C28-B9CA-89AEAC11E2BA}"/>
                  </a:ext>
                </a:extLst>
              </p:cNvPr>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2" name="Freeform 221">
                <a:extLst>
                  <a:ext uri="{FF2B5EF4-FFF2-40B4-BE49-F238E27FC236}">
                    <a16:creationId xmlns:a16="http://schemas.microsoft.com/office/drawing/2014/main" id="{F587FDB3-E1A6-4BDF-B569-9DB27EC7FA73}"/>
                  </a:ext>
                </a:extLst>
              </p:cNvPr>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63" name="Group 359">
                <a:extLst>
                  <a:ext uri="{FF2B5EF4-FFF2-40B4-BE49-F238E27FC236}">
                    <a16:creationId xmlns:a16="http://schemas.microsoft.com/office/drawing/2014/main" id="{CD650788-7E57-421F-97F6-70109017FCB6}"/>
                  </a:ext>
                </a:extLst>
              </p:cNvPr>
              <p:cNvGrpSpPr/>
              <p:nvPr/>
            </p:nvGrpSpPr>
            <p:grpSpPr bwMode="gray">
              <a:xfrm>
                <a:off x="5080794" y="2788583"/>
                <a:ext cx="75600" cy="108000"/>
                <a:chOff x="4160739" y="2986112"/>
                <a:chExt cx="187325" cy="233362"/>
              </a:xfrm>
              <a:grpFill/>
            </p:grpSpPr>
            <p:sp>
              <p:nvSpPr>
                <p:cNvPr id="564" name="Freeform 45">
                  <a:extLst>
                    <a:ext uri="{FF2B5EF4-FFF2-40B4-BE49-F238E27FC236}">
                      <a16:creationId xmlns:a16="http://schemas.microsoft.com/office/drawing/2014/main" id="{E8A58FA8-766D-454A-9B4B-9BB5CFA9052F}"/>
                    </a:ext>
                  </a:extLst>
                </p:cNvPr>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5" name="Freeform 46">
                  <a:extLst>
                    <a:ext uri="{FF2B5EF4-FFF2-40B4-BE49-F238E27FC236}">
                      <a16:creationId xmlns:a16="http://schemas.microsoft.com/office/drawing/2014/main" id="{5EC4D898-6107-4DF2-8569-6EFD4C7A0CC3}"/>
                    </a:ext>
                  </a:extLst>
                </p:cNvPr>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grpSp>
          <p:nvGrpSpPr>
            <p:cNvPr id="471" name="Group 368">
              <a:extLst>
                <a:ext uri="{FF2B5EF4-FFF2-40B4-BE49-F238E27FC236}">
                  <a16:creationId xmlns:a16="http://schemas.microsoft.com/office/drawing/2014/main" id="{B34E96F8-6474-4E25-BCB4-608D1325ACD5}"/>
                </a:ext>
              </a:extLst>
            </p:cNvPr>
            <p:cNvGrpSpPr/>
            <p:nvPr/>
          </p:nvGrpSpPr>
          <p:grpSpPr bwMode="gray">
            <a:xfrm>
              <a:off x="5591926" y="3492056"/>
              <a:ext cx="1198965" cy="1473737"/>
              <a:chOff x="4455318" y="2994372"/>
              <a:chExt cx="1196974" cy="1339850"/>
            </a:xfrm>
            <a:grpFill/>
          </p:grpSpPr>
          <p:sp>
            <p:nvSpPr>
              <p:cNvPr id="472" name="Freeform 116">
                <a:extLst>
                  <a:ext uri="{FF2B5EF4-FFF2-40B4-BE49-F238E27FC236}">
                    <a16:creationId xmlns:a16="http://schemas.microsoft.com/office/drawing/2014/main" id="{2DED262D-317E-43AF-8D98-CD51A5A33AA7}"/>
                  </a:ext>
                </a:extLst>
              </p:cNvPr>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3" name="Freeform 117">
                <a:extLst>
                  <a:ext uri="{FF2B5EF4-FFF2-40B4-BE49-F238E27FC236}">
                    <a16:creationId xmlns:a16="http://schemas.microsoft.com/office/drawing/2014/main" id="{CE7C4F46-A237-48A4-B5F6-E26E3064307E}"/>
                  </a:ext>
                </a:extLst>
              </p:cNvPr>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74" name="Group 367">
                <a:extLst>
                  <a:ext uri="{FF2B5EF4-FFF2-40B4-BE49-F238E27FC236}">
                    <a16:creationId xmlns:a16="http://schemas.microsoft.com/office/drawing/2014/main" id="{584669CC-E3DF-4DC2-9EC7-5957AC20CB66}"/>
                  </a:ext>
                </a:extLst>
              </p:cNvPr>
              <p:cNvGrpSpPr/>
              <p:nvPr/>
            </p:nvGrpSpPr>
            <p:grpSpPr bwMode="gray">
              <a:xfrm>
                <a:off x="4455318" y="2994372"/>
                <a:ext cx="1196974" cy="1339850"/>
                <a:chOff x="4455318" y="2994372"/>
                <a:chExt cx="1196974" cy="1339850"/>
              </a:xfrm>
              <a:grpFill/>
            </p:grpSpPr>
            <p:sp>
              <p:nvSpPr>
                <p:cNvPr id="475" name="Freeform 119">
                  <a:extLst>
                    <a:ext uri="{FF2B5EF4-FFF2-40B4-BE49-F238E27FC236}">
                      <a16:creationId xmlns:a16="http://schemas.microsoft.com/office/drawing/2014/main" id="{A60A0B93-E220-4101-8ED9-2A7BACDCBCFA}"/>
                    </a:ext>
                  </a:extLst>
                </p:cNvPr>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6" name="Freeform 120">
                  <a:extLst>
                    <a:ext uri="{FF2B5EF4-FFF2-40B4-BE49-F238E27FC236}">
                      <a16:creationId xmlns:a16="http://schemas.microsoft.com/office/drawing/2014/main" id="{15476232-2FE8-4E39-84A8-F5AC46E0B048}"/>
                    </a:ext>
                  </a:extLst>
                </p:cNvPr>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7" name="Freeform 121">
                  <a:extLst>
                    <a:ext uri="{FF2B5EF4-FFF2-40B4-BE49-F238E27FC236}">
                      <a16:creationId xmlns:a16="http://schemas.microsoft.com/office/drawing/2014/main" id="{AAB0837D-CE85-4AF5-800C-6F64B4E298E8}"/>
                    </a:ext>
                  </a:extLst>
                </p:cNvPr>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8" name="Freeform 122">
                  <a:extLst>
                    <a:ext uri="{FF2B5EF4-FFF2-40B4-BE49-F238E27FC236}">
                      <a16:creationId xmlns:a16="http://schemas.microsoft.com/office/drawing/2014/main" id="{CF6D0F04-86FA-49F7-A8F0-14CF4F250321}"/>
                    </a:ext>
                  </a:extLst>
                </p:cNvPr>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9" name="Freeform 123">
                  <a:extLst>
                    <a:ext uri="{FF2B5EF4-FFF2-40B4-BE49-F238E27FC236}">
                      <a16:creationId xmlns:a16="http://schemas.microsoft.com/office/drawing/2014/main" id="{78C1A011-9903-433F-A94A-EB887C990123}"/>
                    </a:ext>
                  </a:extLst>
                </p:cNvPr>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0" name="Freeform 124">
                  <a:extLst>
                    <a:ext uri="{FF2B5EF4-FFF2-40B4-BE49-F238E27FC236}">
                      <a16:creationId xmlns:a16="http://schemas.microsoft.com/office/drawing/2014/main" id="{6575CF19-9CD8-42DF-B6D5-3286A72719BE}"/>
                    </a:ext>
                  </a:extLst>
                </p:cNvPr>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1" name="Freeform 125">
                  <a:extLst>
                    <a:ext uri="{FF2B5EF4-FFF2-40B4-BE49-F238E27FC236}">
                      <a16:creationId xmlns:a16="http://schemas.microsoft.com/office/drawing/2014/main" id="{6267FF8C-A184-4E70-945E-CB8193DD4E9B}"/>
                    </a:ext>
                  </a:extLst>
                </p:cNvPr>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2" name="Freeform 126">
                  <a:extLst>
                    <a:ext uri="{FF2B5EF4-FFF2-40B4-BE49-F238E27FC236}">
                      <a16:creationId xmlns:a16="http://schemas.microsoft.com/office/drawing/2014/main" id="{CFDCD463-78D7-45A4-BE7E-628416F34036}"/>
                    </a:ext>
                  </a:extLst>
                </p:cNvPr>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3" name="Freeform 127">
                  <a:extLst>
                    <a:ext uri="{FF2B5EF4-FFF2-40B4-BE49-F238E27FC236}">
                      <a16:creationId xmlns:a16="http://schemas.microsoft.com/office/drawing/2014/main" id="{3FD94A42-21CE-4566-9926-1D06EB9F0525}"/>
                    </a:ext>
                  </a:extLst>
                </p:cNvPr>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4" name="Freeform 128">
                  <a:extLst>
                    <a:ext uri="{FF2B5EF4-FFF2-40B4-BE49-F238E27FC236}">
                      <a16:creationId xmlns:a16="http://schemas.microsoft.com/office/drawing/2014/main" id="{06127126-DA79-4023-8F18-208AF01ED18F}"/>
                    </a:ext>
                  </a:extLst>
                </p:cNvPr>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5" name="Freeform 129">
                  <a:extLst>
                    <a:ext uri="{FF2B5EF4-FFF2-40B4-BE49-F238E27FC236}">
                      <a16:creationId xmlns:a16="http://schemas.microsoft.com/office/drawing/2014/main" id="{9B516633-8DE8-4F0B-B4EB-6E7E3988CA06}"/>
                    </a:ext>
                  </a:extLst>
                </p:cNvPr>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6" name="Freeform 130">
                  <a:extLst>
                    <a:ext uri="{FF2B5EF4-FFF2-40B4-BE49-F238E27FC236}">
                      <a16:creationId xmlns:a16="http://schemas.microsoft.com/office/drawing/2014/main" id="{9DD7B0FA-8FEC-451D-8217-113CD098F422}"/>
                    </a:ext>
                  </a:extLst>
                </p:cNvPr>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7" name="Freeform 131">
                  <a:extLst>
                    <a:ext uri="{FF2B5EF4-FFF2-40B4-BE49-F238E27FC236}">
                      <a16:creationId xmlns:a16="http://schemas.microsoft.com/office/drawing/2014/main" id="{9B8E4058-7B4D-4305-AB4B-81664163021F}"/>
                    </a:ext>
                  </a:extLst>
                </p:cNvPr>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8" name="Freeform 132">
                  <a:extLst>
                    <a:ext uri="{FF2B5EF4-FFF2-40B4-BE49-F238E27FC236}">
                      <a16:creationId xmlns:a16="http://schemas.microsoft.com/office/drawing/2014/main" id="{A740325E-9D93-4DEB-B485-97241E5E7325}"/>
                    </a:ext>
                  </a:extLst>
                </p:cNvPr>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9" name="Freeform 18">
                  <a:extLst>
                    <a:ext uri="{FF2B5EF4-FFF2-40B4-BE49-F238E27FC236}">
                      <a16:creationId xmlns:a16="http://schemas.microsoft.com/office/drawing/2014/main" id="{68E847C7-D8C1-45F2-95D9-0667DA9FD009}"/>
                    </a:ext>
                  </a:extLst>
                </p:cNvPr>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0" name="Freeform 134">
                  <a:extLst>
                    <a:ext uri="{FF2B5EF4-FFF2-40B4-BE49-F238E27FC236}">
                      <a16:creationId xmlns:a16="http://schemas.microsoft.com/office/drawing/2014/main" id="{1D8574F3-284E-43EB-9259-CC1470777352}"/>
                    </a:ext>
                  </a:extLst>
                </p:cNvPr>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1" name="Freeform 135">
                  <a:extLst>
                    <a:ext uri="{FF2B5EF4-FFF2-40B4-BE49-F238E27FC236}">
                      <a16:creationId xmlns:a16="http://schemas.microsoft.com/office/drawing/2014/main" id="{29078462-6C83-49A5-86C1-D49FDD236E8F}"/>
                    </a:ext>
                  </a:extLst>
                </p:cNvPr>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2" name="Freeform 136">
                  <a:extLst>
                    <a:ext uri="{FF2B5EF4-FFF2-40B4-BE49-F238E27FC236}">
                      <a16:creationId xmlns:a16="http://schemas.microsoft.com/office/drawing/2014/main" id="{04FC0AA2-272E-4228-A587-CAFCD860B162}"/>
                    </a:ext>
                  </a:extLst>
                </p:cNvPr>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3" name="Freeform 137">
                  <a:extLst>
                    <a:ext uri="{FF2B5EF4-FFF2-40B4-BE49-F238E27FC236}">
                      <a16:creationId xmlns:a16="http://schemas.microsoft.com/office/drawing/2014/main" id="{6DDD886E-DB29-4F68-8E4B-FDC926650C46}"/>
                    </a:ext>
                  </a:extLst>
                </p:cNvPr>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94" name="Group 25">
                  <a:extLst>
                    <a:ext uri="{FF2B5EF4-FFF2-40B4-BE49-F238E27FC236}">
                      <a16:creationId xmlns:a16="http://schemas.microsoft.com/office/drawing/2014/main" id="{C595E92C-EE45-473B-AD62-4C7D8817488B}"/>
                    </a:ext>
                  </a:extLst>
                </p:cNvPr>
                <p:cNvGrpSpPr>
                  <a:grpSpLocks noChangeAspect="1"/>
                </p:cNvGrpSpPr>
                <p:nvPr/>
              </p:nvGrpSpPr>
              <p:grpSpPr bwMode="gray">
                <a:xfrm>
                  <a:off x="4961730" y="3769072"/>
                  <a:ext cx="219075" cy="239713"/>
                  <a:chOff x="2643" y="2535"/>
                  <a:chExt cx="138" cy="151"/>
                </a:xfrm>
                <a:grpFill/>
              </p:grpSpPr>
              <p:sp>
                <p:nvSpPr>
                  <p:cNvPr id="524" name="Freeform 26">
                    <a:extLst>
                      <a:ext uri="{FF2B5EF4-FFF2-40B4-BE49-F238E27FC236}">
                        <a16:creationId xmlns:a16="http://schemas.microsoft.com/office/drawing/2014/main" id="{FD8114D2-D305-4ADD-988C-C9D39D5BE109}"/>
                      </a:ext>
                    </a:extLst>
                  </p:cNvPr>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5" name="Freeform 27">
                    <a:extLst>
                      <a:ext uri="{FF2B5EF4-FFF2-40B4-BE49-F238E27FC236}">
                        <a16:creationId xmlns:a16="http://schemas.microsoft.com/office/drawing/2014/main" id="{AB9F6AA5-EEC6-4C90-97B1-069EA0BC81AE}"/>
                      </a:ext>
                    </a:extLst>
                  </p:cNvPr>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95" name="Freeform 28">
                  <a:extLst>
                    <a:ext uri="{FF2B5EF4-FFF2-40B4-BE49-F238E27FC236}">
                      <a16:creationId xmlns:a16="http://schemas.microsoft.com/office/drawing/2014/main" id="{D085C91B-54A7-4BA3-8B76-6BFEDEACDD20}"/>
                    </a:ext>
                  </a:extLst>
                </p:cNvPr>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6" name="Freeform 29">
                  <a:extLst>
                    <a:ext uri="{FF2B5EF4-FFF2-40B4-BE49-F238E27FC236}">
                      <a16:creationId xmlns:a16="http://schemas.microsoft.com/office/drawing/2014/main" id="{6144AD29-2AC4-4C14-956E-B0C6863EFC03}"/>
                    </a:ext>
                  </a:extLst>
                </p:cNvPr>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7" name="Freeform 30">
                  <a:extLst>
                    <a:ext uri="{FF2B5EF4-FFF2-40B4-BE49-F238E27FC236}">
                      <a16:creationId xmlns:a16="http://schemas.microsoft.com/office/drawing/2014/main" id="{37C4F583-E709-4B58-93A3-5C554FA54303}"/>
                    </a:ext>
                  </a:extLst>
                </p:cNvPr>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8" name="Freeform 31">
                  <a:extLst>
                    <a:ext uri="{FF2B5EF4-FFF2-40B4-BE49-F238E27FC236}">
                      <a16:creationId xmlns:a16="http://schemas.microsoft.com/office/drawing/2014/main" id="{EE8F18D9-C246-4D77-ACF8-DAEF576D380F}"/>
                    </a:ext>
                  </a:extLst>
                </p:cNvPr>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9" name="Freeform 32">
                  <a:extLst>
                    <a:ext uri="{FF2B5EF4-FFF2-40B4-BE49-F238E27FC236}">
                      <a16:creationId xmlns:a16="http://schemas.microsoft.com/office/drawing/2014/main" id="{4A41063F-3A73-418D-A450-412098BCB920}"/>
                    </a:ext>
                  </a:extLst>
                </p:cNvPr>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0" name="Freeform 33">
                  <a:extLst>
                    <a:ext uri="{FF2B5EF4-FFF2-40B4-BE49-F238E27FC236}">
                      <a16:creationId xmlns:a16="http://schemas.microsoft.com/office/drawing/2014/main" id="{A69BF753-8CEA-45C1-893D-167016652383}"/>
                    </a:ext>
                  </a:extLst>
                </p:cNvPr>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1" name="Freeform 34">
                  <a:extLst>
                    <a:ext uri="{FF2B5EF4-FFF2-40B4-BE49-F238E27FC236}">
                      <a16:creationId xmlns:a16="http://schemas.microsoft.com/office/drawing/2014/main" id="{20BBF3F7-CEE0-4033-A892-1EE4C8F34B89}"/>
                    </a:ext>
                  </a:extLst>
                </p:cNvPr>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2" name="Freeform 35">
                  <a:extLst>
                    <a:ext uri="{FF2B5EF4-FFF2-40B4-BE49-F238E27FC236}">
                      <a16:creationId xmlns:a16="http://schemas.microsoft.com/office/drawing/2014/main" id="{708C3EAE-623A-463D-93B3-59AB0DDBB7C4}"/>
                    </a:ext>
                  </a:extLst>
                </p:cNvPr>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3" name="Freeform 36">
                  <a:extLst>
                    <a:ext uri="{FF2B5EF4-FFF2-40B4-BE49-F238E27FC236}">
                      <a16:creationId xmlns:a16="http://schemas.microsoft.com/office/drawing/2014/main" id="{68B611CB-F501-4916-B4CD-F669B1B15940}"/>
                    </a:ext>
                  </a:extLst>
                </p:cNvPr>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4" name="Freeform 37">
                  <a:extLst>
                    <a:ext uri="{FF2B5EF4-FFF2-40B4-BE49-F238E27FC236}">
                      <a16:creationId xmlns:a16="http://schemas.microsoft.com/office/drawing/2014/main" id="{69D8873D-3C88-4B7E-B808-76F28D540882}"/>
                    </a:ext>
                  </a:extLst>
                </p:cNvPr>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5" name="Freeform 38">
                  <a:extLst>
                    <a:ext uri="{FF2B5EF4-FFF2-40B4-BE49-F238E27FC236}">
                      <a16:creationId xmlns:a16="http://schemas.microsoft.com/office/drawing/2014/main" id="{FDAC28B7-256B-4939-8F58-E732AE93D208}"/>
                    </a:ext>
                  </a:extLst>
                </p:cNvPr>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6" name="Freeform 39">
                  <a:extLst>
                    <a:ext uri="{FF2B5EF4-FFF2-40B4-BE49-F238E27FC236}">
                      <a16:creationId xmlns:a16="http://schemas.microsoft.com/office/drawing/2014/main" id="{CEDA0F8C-2D0B-4084-8715-5079B64087B6}"/>
                    </a:ext>
                  </a:extLst>
                </p:cNvPr>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7" name="Freeform 40">
                  <a:extLst>
                    <a:ext uri="{FF2B5EF4-FFF2-40B4-BE49-F238E27FC236}">
                      <a16:creationId xmlns:a16="http://schemas.microsoft.com/office/drawing/2014/main" id="{075BF0F5-13B5-4452-9EB2-F38223C0E672}"/>
                    </a:ext>
                  </a:extLst>
                </p:cNvPr>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8" name="Freeform 41">
                  <a:extLst>
                    <a:ext uri="{FF2B5EF4-FFF2-40B4-BE49-F238E27FC236}">
                      <a16:creationId xmlns:a16="http://schemas.microsoft.com/office/drawing/2014/main" id="{6F63DF67-FC7B-4FDE-AEA0-B5B5DC14563C}"/>
                    </a:ext>
                  </a:extLst>
                </p:cNvPr>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9" name="Freeform 42">
                  <a:extLst>
                    <a:ext uri="{FF2B5EF4-FFF2-40B4-BE49-F238E27FC236}">
                      <a16:creationId xmlns:a16="http://schemas.microsoft.com/office/drawing/2014/main" id="{61A0C106-E905-4497-B229-3A0736EDC1A7}"/>
                    </a:ext>
                  </a:extLst>
                </p:cNvPr>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0" name="Freeform 43">
                  <a:extLst>
                    <a:ext uri="{FF2B5EF4-FFF2-40B4-BE49-F238E27FC236}">
                      <a16:creationId xmlns:a16="http://schemas.microsoft.com/office/drawing/2014/main" id="{5DE29824-9C63-45BD-A5FF-22DEBF66CBE4}"/>
                    </a:ext>
                  </a:extLst>
                </p:cNvPr>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1" name="Freeform 44">
                  <a:extLst>
                    <a:ext uri="{FF2B5EF4-FFF2-40B4-BE49-F238E27FC236}">
                      <a16:creationId xmlns:a16="http://schemas.microsoft.com/office/drawing/2014/main" id="{A22E6C6C-5485-4C59-8CFF-287B05365510}"/>
                    </a:ext>
                  </a:extLst>
                </p:cNvPr>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2" name="Freeform 45">
                  <a:extLst>
                    <a:ext uri="{FF2B5EF4-FFF2-40B4-BE49-F238E27FC236}">
                      <a16:creationId xmlns:a16="http://schemas.microsoft.com/office/drawing/2014/main" id="{B3E3C91C-D85E-4766-938A-B240F6B0CF51}"/>
                    </a:ext>
                  </a:extLst>
                </p:cNvPr>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3" name="Freeform 46">
                  <a:extLst>
                    <a:ext uri="{FF2B5EF4-FFF2-40B4-BE49-F238E27FC236}">
                      <a16:creationId xmlns:a16="http://schemas.microsoft.com/office/drawing/2014/main" id="{137AD9C7-0A3E-497F-A3E7-E6FA163483C9}"/>
                    </a:ext>
                  </a:extLst>
                </p:cNvPr>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4" name="Freeform 47">
                  <a:extLst>
                    <a:ext uri="{FF2B5EF4-FFF2-40B4-BE49-F238E27FC236}">
                      <a16:creationId xmlns:a16="http://schemas.microsoft.com/office/drawing/2014/main" id="{CAB5D9F3-3B71-4865-9047-FE7EE0496781}"/>
                    </a:ext>
                  </a:extLst>
                </p:cNvPr>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5" name="Freeform 48">
                  <a:extLst>
                    <a:ext uri="{FF2B5EF4-FFF2-40B4-BE49-F238E27FC236}">
                      <a16:creationId xmlns:a16="http://schemas.microsoft.com/office/drawing/2014/main" id="{1A1C5A57-A9A8-4496-BDD4-D6F8F804A4CF}"/>
                    </a:ext>
                  </a:extLst>
                </p:cNvPr>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6" name="Freeform 49">
                  <a:extLst>
                    <a:ext uri="{FF2B5EF4-FFF2-40B4-BE49-F238E27FC236}">
                      <a16:creationId xmlns:a16="http://schemas.microsoft.com/office/drawing/2014/main" id="{A4A37CB1-7014-4D7E-BE43-7437EDCC4BEF}"/>
                    </a:ext>
                  </a:extLst>
                </p:cNvPr>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7" name="Freeform 50">
                  <a:extLst>
                    <a:ext uri="{FF2B5EF4-FFF2-40B4-BE49-F238E27FC236}">
                      <a16:creationId xmlns:a16="http://schemas.microsoft.com/office/drawing/2014/main" id="{0D63757F-28F2-4FC2-AD08-1DBDA368D6A1}"/>
                    </a:ext>
                  </a:extLst>
                </p:cNvPr>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8" name="Freeform 51">
                  <a:extLst>
                    <a:ext uri="{FF2B5EF4-FFF2-40B4-BE49-F238E27FC236}">
                      <a16:creationId xmlns:a16="http://schemas.microsoft.com/office/drawing/2014/main" id="{A955C806-6648-49FA-BAA6-34F65BBDD297}"/>
                    </a:ext>
                  </a:extLst>
                </p:cNvPr>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9" name="Freeform 52">
                  <a:extLst>
                    <a:ext uri="{FF2B5EF4-FFF2-40B4-BE49-F238E27FC236}">
                      <a16:creationId xmlns:a16="http://schemas.microsoft.com/office/drawing/2014/main" id="{37E1BE02-6DF8-4D10-BD03-B8080CE7F41D}"/>
                    </a:ext>
                  </a:extLst>
                </p:cNvPr>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0" name="Freeform 134">
                  <a:extLst>
                    <a:ext uri="{FF2B5EF4-FFF2-40B4-BE49-F238E27FC236}">
                      <a16:creationId xmlns:a16="http://schemas.microsoft.com/office/drawing/2014/main" id="{A04BE32C-4579-41B1-BA57-1F6D213C7CAA}"/>
                    </a:ext>
                  </a:extLst>
                </p:cNvPr>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21" name="Group 364">
                  <a:extLst>
                    <a:ext uri="{FF2B5EF4-FFF2-40B4-BE49-F238E27FC236}">
                      <a16:creationId xmlns:a16="http://schemas.microsoft.com/office/drawing/2014/main" id="{BD1EBF3D-14FF-4D7B-A916-41F39F3890C0}"/>
                    </a:ext>
                  </a:extLst>
                </p:cNvPr>
                <p:cNvGrpSpPr>
                  <a:grpSpLocks noChangeAspect="1"/>
                </p:cNvGrpSpPr>
                <p:nvPr/>
              </p:nvGrpSpPr>
              <p:grpSpPr bwMode="gray">
                <a:xfrm>
                  <a:off x="5141117" y="3280172"/>
                  <a:ext cx="289379" cy="349200"/>
                  <a:chOff x="3548063" y="12700"/>
                  <a:chExt cx="5667375" cy="6838950"/>
                </a:xfrm>
                <a:grpFill/>
              </p:grpSpPr>
              <p:sp>
                <p:nvSpPr>
                  <p:cNvPr id="522" name="Freeform 6">
                    <a:extLst>
                      <a:ext uri="{FF2B5EF4-FFF2-40B4-BE49-F238E27FC236}">
                        <a16:creationId xmlns:a16="http://schemas.microsoft.com/office/drawing/2014/main" id="{B7BE3D4E-BCD7-4103-BC23-BA735FB49636}"/>
                      </a:ext>
                    </a:extLst>
                  </p:cNvPr>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GB"/>
                  </a:p>
                </p:txBody>
              </p:sp>
              <p:sp>
                <p:nvSpPr>
                  <p:cNvPr id="523" name="Freeform 9">
                    <a:extLst>
                      <a:ext uri="{FF2B5EF4-FFF2-40B4-BE49-F238E27FC236}">
                        <a16:creationId xmlns:a16="http://schemas.microsoft.com/office/drawing/2014/main" id="{CB54AA23-DFA4-4D6E-AEB2-AF72829FE701}"/>
                      </a:ext>
                    </a:extLst>
                  </p:cNvPr>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GB"/>
                  </a:p>
                </p:txBody>
              </p:sp>
            </p:grpSp>
          </p:grpSp>
        </p:grpSp>
      </p:grpSp>
      <p:sp>
        <p:nvSpPr>
          <p:cNvPr id="719" name="Rectangle 718">
            <a:extLst>
              <a:ext uri="{FF2B5EF4-FFF2-40B4-BE49-F238E27FC236}">
                <a16:creationId xmlns:a16="http://schemas.microsoft.com/office/drawing/2014/main" id="{CDC18CF3-5033-4FCD-93A5-067DC7D48B4B}"/>
              </a:ext>
            </a:extLst>
          </p:cNvPr>
          <p:cNvSpPr/>
          <p:nvPr/>
        </p:nvSpPr>
        <p:spPr>
          <a:xfrm>
            <a:off x="3699953" y="3505200"/>
            <a:ext cx="4794691" cy="523220"/>
          </a:xfrm>
          <a:prstGeom prst="rect">
            <a:avLst/>
          </a:prstGeom>
        </p:spPr>
        <p:txBody>
          <a:bodyPr wrap="square">
            <a:spAutoFit/>
          </a:bodyPr>
          <a:lstStyle/>
          <a:p>
            <a:pPr algn="ctr"/>
            <a:r>
              <a:rPr lang="en-US" sz="2800" b="1">
                <a:latin typeface="Cambria" panose="02040503050406030204" pitchFamily="18" charset="0"/>
                <a:ea typeface="Cambria" panose="02040503050406030204" pitchFamily="18" charset="0"/>
              </a:rPr>
              <a:t>Thank you</a:t>
            </a:r>
            <a:endParaRPr lang="en-US" sz="2400" b="1">
              <a:latin typeface="Cambria" panose="02040503050406030204" pitchFamily="18" charset="0"/>
              <a:ea typeface="Cambria" panose="02040503050406030204" pitchFamily="18" charset="0"/>
            </a:endParaRPr>
          </a:p>
        </p:txBody>
      </p:sp>
      <p:sp>
        <p:nvSpPr>
          <p:cNvPr id="720" name="Oval 719">
            <a:extLst>
              <a:ext uri="{FF2B5EF4-FFF2-40B4-BE49-F238E27FC236}">
                <a16:creationId xmlns:a16="http://schemas.microsoft.com/office/drawing/2014/main" id="{A7C40C4E-4D2F-4261-B8F7-46E6FD21E906}"/>
              </a:ext>
            </a:extLst>
          </p:cNvPr>
          <p:cNvSpPr/>
          <p:nvPr/>
        </p:nvSpPr>
        <p:spPr>
          <a:xfrm>
            <a:off x="3860060" y="3399597"/>
            <a:ext cx="107985" cy="107985"/>
          </a:xfrm>
          <a:prstGeom prst="ellipse">
            <a:avLst/>
          </a:prstGeom>
          <a:solidFill>
            <a:srgbClr val="BB1E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390DDB1B-A5B5-42EC-98B2-3322AD340BAE}"/>
              </a:ext>
            </a:extLst>
          </p:cNvPr>
          <p:cNvSpPr/>
          <p:nvPr/>
        </p:nvSpPr>
        <p:spPr>
          <a:xfrm>
            <a:off x="5821679" y="3074502"/>
            <a:ext cx="107985" cy="107985"/>
          </a:xfrm>
          <a:prstGeom prst="ellipse">
            <a:avLst/>
          </a:prstGeom>
          <a:solidFill>
            <a:srgbClr val="BB1E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a:extLst>
              <a:ext uri="{FF2B5EF4-FFF2-40B4-BE49-F238E27FC236}">
                <a16:creationId xmlns:a16="http://schemas.microsoft.com/office/drawing/2014/main" id="{71382A47-A444-4D9A-9349-51ABFEDC0275}"/>
              </a:ext>
            </a:extLst>
          </p:cNvPr>
          <p:cNvSpPr/>
          <p:nvPr/>
        </p:nvSpPr>
        <p:spPr>
          <a:xfrm>
            <a:off x="7213060" y="3890618"/>
            <a:ext cx="107985" cy="107985"/>
          </a:xfrm>
          <a:prstGeom prst="ellipse">
            <a:avLst/>
          </a:prstGeom>
          <a:solidFill>
            <a:srgbClr val="BB1E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a:extLst>
              <a:ext uri="{FF2B5EF4-FFF2-40B4-BE49-F238E27FC236}">
                <a16:creationId xmlns:a16="http://schemas.microsoft.com/office/drawing/2014/main" id="{7109018F-DC00-48EF-B03A-29DFD73D9D1E}"/>
              </a:ext>
            </a:extLst>
          </p:cNvPr>
          <p:cNvSpPr/>
          <p:nvPr/>
        </p:nvSpPr>
        <p:spPr>
          <a:xfrm>
            <a:off x="603310" y="5454037"/>
            <a:ext cx="3756375" cy="954107"/>
          </a:xfrm>
          <a:prstGeom prst="rect">
            <a:avLst/>
          </a:prstGeom>
        </p:spPr>
        <p:txBody>
          <a:bodyPr wrap="square">
            <a:spAutoFit/>
          </a:bodyPr>
          <a:lstStyle/>
          <a:p>
            <a:r>
              <a:rPr lang="en-US" sz="1400" b="1">
                <a:solidFill>
                  <a:srgbClr val="000000"/>
                </a:solidFill>
              </a:rPr>
              <a:t>KrypC Technologies</a:t>
            </a:r>
          </a:p>
          <a:p>
            <a:endParaRPr lang="en-US" sz="1050">
              <a:solidFill>
                <a:srgbClr val="1A1A1A"/>
              </a:solidFill>
            </a:endParaRPr>
          </a:p>
          <a:p>
            <a:r>
              <a:rPr lang="en-US" sz="1050">
                <a:solidFill>
                  <a:srgbClr val="000000"/>
                </a:solidFill>
              </a:rPr>
              <a:t>info@krypc.com</a:t>
            </a:r>
          </a:p>
          <a:p>
            <a:r>
              <a:rPr lang="en-US" sz="1050">
                <a:solidFill>
                  <a:srgbClr val="000000"/>
                </a:solidFill>
              </a:rPr>
              <a:t>www.krypc.com</a:t>
            </a:r>
          </a:p>
          <a:p>
            <a:endParaRPr lang="en-US" sz="1050"/>
          </a:p>
        </p:txBody>
      </p:sp>
    </p:spTree>
    <p:extLst>
      <p:ext uri="{BB962C8B-B14F-4D97-AF65-F5344CB8AC3E}">
        <p14:creationId xmlns:p14="http://schemas.microsoft.com/office/powerpoint/2010/main" val="150536160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077" y="3195637"/>
            <a:ext cx="6316614" cy="612775"/>
          </a:xfrm>
          <a:prstGeom prst="rect">
            <a:avLst/>
          </a:prstGeom>
        </p:spPr>
        <p:txBody>
          <a:bodyPr/>
          <a:lstStyle>
            <a:lvl1pPr algn="l">
              <a:defRPr sz="2800" b="1">
                <a:latin typeface="Cambria" panose="02040503050406030204" pitchFamily="18" charset="0"/>
                <a:ea typeface="Cambria" panose="02040503050406030204" pitchFamily="18" charset="0"/>
              </a:defRPr>
            </a:lvl1pPr>
          </a:lstStyle>
          <a:p>
            <a:r>
              <a:rPr lang="en-US"/>
              <a:t>Click to edit Master title style</a:t>
            </a:r>
          </a:p>
        </p:txBody>
      </p:sp>
      <p:sp>
        <p:nvSpPr>
          <p:cNvPr id="3" name="Subtitle 2"/>
          <p:cNvSpPr>
            <a:spLocks noGrp="1"/>
          </p:cNvSpPr>
          <p:nvPr>
            <p:ph type="subTitle" idx="1" hasCustomPrompt="1"/>
          </p:nvPr>
        </p:nvSpPr>
        <p:spPr>
          <a:xfrm>
            <a:off x="685077" y="3924534"/>
            <a:ext cx="5410923" cy="381000"/>
          </a:xfrm>
          <a:prstGeom prst="rect">
            <a:avLst/>
          </a:prstGeom>
        </p:spPr>
        <p:txBody>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25646" y="6416679"/>
            <a:ext cx="563156" cy="365125"/>
          </a:xfrm>
          <a:prstGeom prst="rect">
            <a:avLst/>
          </a:prstGeom>
        </p:spPr>
        <p:txBody>
          <a:bodyPr/>
          <a:lstStyle>
            <a:lvl1pPr algn="r">
              <a:defRPr sz="1200">
                <a:solidFill>
                  <a:srgbClr val="BCBDBE"/>
                </a:solidFill>
              </a:defRPr>
            </a:lvl1pPr>
          </a:lstStyle>
          <a:p>
            <a:fld id="{59E66480-6C99-48AC-A1E1-CC60A0E84B09}" type="slidenum">
              <a:rPr lang="en-US" smtClean="0"/>
              <a:t>‹#›</a:t>
            </a:fld>
            <a:endParaRPr lang="en-US"/>
          </a:p>
        </p:txBody>
      </p:sp>
      <p:sp>
        <p:nvSpPr>
          <p:cNvPr id="7" name="Rectangle 6"/>
          <p:cNvSpPr/>
          <p:nvPr/>
        </p:nvSpPr>
        <p:spPr>
          <a:xfrm>
            <a:off x="0" y="3351212"/>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2295170" y="4114800"/>
            <a:ext cx="7622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FAC3A717-DC05-41D3-90B8-8DF3004F27D5}"/>
              </a:ext>
            </a:extLst>
          </p:cNvPr>
          <p:cNvSpPr/>
          <p:nvPr/>
        </p:nvSpPr>
        <p:spPr>
          <a:xfrm>
            <a:off x="609600" y="5785931"/>
            <a:ext cx="1946367" cy="400110"/>
          </a:xfrm>
          <a:prstGeom prst="rect">
            <a:avLst/>
          </a:prstGeom>
        </p:spPr>
        <p:txBody>
          <a:bodyPr wrap="none">
            <a:spAutoFit/>
          </a:bodyPr>
          <a:lstStyle/>
          <a:p>
            <a:pPr lvl="0">
              <a:defRPr/>
            </a:pPr>
            <a:r>
              <a:rPr lang="en-US" sz="1000" kern="0">
                <a:solidFill>
                  <a:schemeClr val="tx1">
                    <a:lumMod val="75000"/>
                    <a:lumOff val="25000"/>
                  </a:schemeClr>
                </a:solidFill>
                <a:latin typeface="+mj-lt"/>
                <a:ea typeface="Roboto" pitchFamily="2" charset="0"/>
                <a:cs typeface="Poppins" pitchFamily="50" charset="0"/>
              </a:rPr>
              <a:t>www.krypc.com</a:t>
            </a:r>
          </a:p>
          <a:p>
            <a:pPr lvl="0">
              <a:defRPr/>
            </a:pPr>
            <a:r>
              <a:rPr lang="en-US" sz="1000" kern="0">
                <a:solidFill>
                  <a:schemeClr val="tx1">
                    <a:lumMod val="75000"/>
                    <a:lumOff val="25000"/>
                  </a:schemeClr>
                </a:solidFill>
                <a:latin typeface="+mj-lt"/>
                <a:ea typeface="Roboto" pitchFamily="2" charset="0"/>
                <a:cs typeface="Poppins" pitchFamily="50" charset="0"/>
              </a:rPr>
              <a:t>USA – THE NETHERLANDS – INDIA</a:t>
            </a:r>
          </a:p>
        </p:txBody>
      </p:sp>
    </p:spTree>
    <p:extLst>
      <p:ext uri="{BB962C8B-B14F-4D97-AF65-F5344CB8AC3E}">
        <p14:creationId xmlns:p14="http://schemas.microsoft.com/office/powerpoint/2010/main" val="312355554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5"/>
          <p:cNvSpPr>
            <a:spLocks noGrp="1"/>
          </p:cNvSpPr>
          <p:nvPr>
            <p:ph type="sldNum" sz="quarter" idx="12"/>
          </p:nvPr>
        </p:nvSpPr>
        <p:spPr>
          <a:xfrm>
            <a:off x="9144002" y="6416679"/>
            <a:ext cx="2844800" cy="365125"/>
          </a:xfrm>
          <a:prstGeom prst="rect">
            <a:avLst/>
          </a:prstGeom>
        </p:spPr>
        <p:txBody>
          <a:bodyPr/>
          <a:lstStyle>
            <a:lvl1pPr algn="r">
              <a:defRPr sz="1200">
                <a:solidFill>
                  <a:srgbClr val="BCBDBE"/>
                </a:solidFill>
              </a:defRPr>
            </a:lvl1pPr>
          </a:lstStyle>
          <a:p>
            <a:fld id="{59E66480-6C99-48AC-A1E1-CC60A0E84B09}" type="slidenum">
              <a:rPr lang="en-US" smtClean="0"/>
              <a:t>‹#›</a:t>
            </a:fld>
            <a:endParaRPr lang="en-US"/>
          </a:p>
        </p:txBody>
      </p:sp>
      <p:sp>
        <p:nvSpPr>
          <p:cNvPr id="5" name="Title 7">
            <a:extLst>
              <a:ext uri="{FF2B5EF4-FFF2-40B4-BE49-F238E27FC236}">
                <a16:creationId xmlns:a16="http://schemas.microsoft.com/office/drawing/2014/main" id="{B9E6892B-761D-467D-A74E-D3AE99B02E60}"/>
              </a:ext>
            </a:extLst>
          </p:cNvPr>
          <p:cNvSpPr>
            <a:spLocks noGrp="1"/>
          </p:cNvSpPr>
          <p:nvPr>
            <p:ph type="title" hasCustomPrompt="1"/>
          </p:nvPr>
        </p:nvSpPr>
        <p:spPr>
          <a:xfrm>
            <a:off x="272869" y="315817"/>
            <a:ext cx="6197600" cy="563562"/>
          </a:xfrm>
          <a:prstGeom prst="rect">
            <a:avLst/>
          </a:prstGeom>
        </p:spPr>
        <p:txBody>
          <a:bodyPr/>
          <a:lstStyle>
            <a:lvl1pPr algn="l">
              <a:defRPr sz="2400" b="1" baseline="0">
                <a:latin typeface="Cambria" panose="02040503050406030204" pitchFamily="18" charset="0"/>
                <a:ea typeface="Cambria" panose="02040503050406030204" pitchFamily="18" charset="0"/>
              </a:defRPr>
            </a:lvl1pPr>
          </a:lstStyle>
          <a:p>
            <a:r>
              <a:rPr lang="en-IN"/>
              <a:t>Click to edit master title</a:t>
            </a:r>
            <a:endParaRPr lang="en-US"/>
          </a:p>
        </p:txBody>
      </p:sp>
    </p:spTree>
    <p:extLst>
      <p:ext uri="{BB962C8B-B14F-4D97-AF65-F5344CB8AC3E}">
        <p14:creationId xmlns:p14="http://schemas.microsoft.com/office/powerpoint/2010/main" val="85004959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4"/>
            <a:ext cx="10972801" cy="4525963"/>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7">
            <a:extLst>
              <a:ext uri="{FF2B5EF4-FFF2-40B4-BE49-F238E27FC236}">
                <a16:creationId xmlns:a16="http://schemas.microsoft.com/office/drawing/2014/main" id="{5E922142-4958-47B7-BDF2-17CCEB8C7864}"/>
              </a:ext>
            </a:extLst>
          </p:cNvPr>
          <p:cNvSpPr>
            <a:spLocks noGrp="1"/>
          </p:cNvSpPr>
          <p:nvPr>
            <p:ph type="title" hasCustomPrompt="1"/>
          </p:nvPr>
        </p:nvSpPr>
        <p:spPr>
          <a:xfrm>
            <a:off x="272869" y="315817"/>
            <a:ext cx="6197600" cy="563562"/>
          </a:xfrm>
          <a:prstGeom prst="rect">
            <a:avLst/>
          </a:prstGeom>
        </p:spPr>
        <p:txBody>
          <a:bodyPr/>
          <a:lstStyle>
            <a:lvl1pPr algn="l">
              <a:defRPr sz="2400" b="1" baseline="0">
                <a:latin typeface="Cambria" panose="02040503050406030204" pitchFamily="18" charset="0"/>
                <a:ea typeface="Cambria" panose="02040503050406030204" pitchFamily="18" charset="0"/>
              </a:defRPr>
            </a:lvl1pPr>
          </a:lstStyle>
          <a:p>
            <a:r>
              <a:rPr lang="en-IN"/>
              <a:t>Click to edit master title</a:t>
            </a:r>
            <a:endParaRPr lang="en-US"/>
          </a:p>
        </p:txBody>
      </p:sp>
    </p:spTree>
    <p:extLst>
      <p:ext uri="{BB962C8B-B14F-4D97-AF65-F5344CB8AC3E}">
        <p14:creationId xmlns:p14="http://schemas.microsoft.com/office/powerpoint/2010/main" val="213103640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493077"/>
          </a:xfrm>
          <a:prstGeom prst="rect">
            <a:avLst/>
          </a:prstGeom>
        </p:spPr>
        <p:txBody>
          <a:bodyPr/>
          <a:lstStyle>
            <a:lvl1pPr>
              <a:defRPr sz="2400" b="1">
                <a:latin typeface="Cambria" panose="02040503050406030204" pitchFamily="18" charset="0"/>
                <a:ea typeface="Cambria" panose="02040503050406030204" pitchFamily="18" charset="0"/>
              </a:defRPr>
            </a:lvl1pPr>
          </a:lstStyle>
          <a:p>
            <a:r>
              <a:rPr lang="en-US"/>
              <a:t>Click to edit Master title style</a:t>
            </a:r>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2" y="6356354"/>
            <a:ext cx="2844800" cy="365125"/>
          </a:xfrm>
          <a:prstGeom prst="rect">
            <a:avLst/>
          </a:prstGeom>
        </p:spPr>
        <p:txBody>
          <a:bodyPr/>
          <a:lstStyle/>
          <a:p>
            <a:fld id="{59E66480-6C99-48AC-A1E1-CC60A0E84B09}" type="slidenum">
              <a:rPr lang="en-US" smtClean="0"/>
              <a:t>‹#›</a:t>
            </a:fld>
            <a:endParaRPr lang="en-US"/>
          </a:p>
        </p:txBody>
      </p:sp>
      <p:sp>
        <p:nvSpPr>
          <p:cNvPr id="8" name="Rectangle 7"/>
          <p:cNvSpPr/>
          <p:nvPr/>
        </p:nvSpPr>
        <p:spPr>
          <a:xfrm rot="5400000">
            <a:off x="6065520" y="-193678"/>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4934905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2" y="6356354"/>
            <a:ext cx="2844800" cy="365125"/>
          </a:xfrm>
          <a:prstGeom prst="rect">
            <a:avLst/>
          </a:prstGeom>
        </p:spPr>
        <p:txBody>
          <a:bodyPr/>
          <a:lstStyle/>
          <a:p>
            <a:fld id="{59E66480-6C99-48AC-A1E1-CC60A0E84B09}" type="slidenum">
              <a:rPr lang="en-US" smtClean="0"/>
              <a:t>‹#›</a:t>
            </a:fld>
            <a:endParaRPr lang="en-US"/>
          </a:p>
        </p:txBody>
      </p:sp>
      <p:sp>
        <p:nvSpPr>
          <p:cNvPr id="5" name="Rectangle 4"/>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003732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rypC Layout">
    <p:spTree>
      <p:nvGrpSpPr>
        <p:cNvPr id="1" name=""/>
        <p:cNvGrpSpPr/>
        <p:nvPr/>
      </p:nvGrpSpPr>
      <p:grpSpPr>
        <a:xfrm>
          <a:off x="0" y="0"/>
          <a:ext cx="0" cy="0"/>
          <a:chOff x="0" y="0"/>
          <a:chExt cx="0" cy="0"/>
        </a:xfrm>
      </p:grpSpPr>
      <p:sp>
        <p:nvSpPr>
          <p:cNvPr id="362" name="Rectangle 361">
            <a:extLst>
              <a:ext uri="{FF2B5EF4-FFF2-40B4-BE49-F238E27FC236}">
                <a16:creationId xmlns:a16="http://schemas.microsoft.com/office/drawing/2014/main" id="{62564970-88E4-476E-A133-0455E3C1902F}"/>
              </a:ext>
            </a:extLst>
          </p:cNvPr>
          <p:cNvSpPr/>
          <p:nvPr/>
        </p:nvSpPr>
        <p:spPr>
          <a:xfrm rot="5400000">
            <a:off x="6073140" y="-251461"/>
            <a:ext cx="45719" cy="548640"/>
          </a:xfrm>
          <a:prstGeom prst="rect">
            <a:avLst/>
          </a:prstGeom>
          <a:solidFill>
            <a:srgbClr val="BB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a:extLst>
              <a:ext uri="{FF2B5EF4-FFF2-40B4-BE49-F238E27FC236}">
                <a16:creationId xmlns:a16="http://schemas.microsoft.com/office/drawing/2014/main" id="{7C1E1312-F9A8-4ACC-A527-6C1DAFE75F4F}"/>
              </a:ext>
            </a:extLst>
          </p:cNvPr>
          <p:cNvGrpSpPr/>
          <p:nvPr/>
        </p:nvGrpSpPr>
        <p:grpSpPr>
          <a:xfrm>
            <a:off x="2871660" y="1513123"/>
            <a:ext cx="6431367" cy="4049477"/>
            <a:chOff x="2976146" y="1594008"/>
            <a:chExt cx="6239709" cy="3928801"/>
          </a:xfrm>
          <a:solidFill>
            <a:schemeClr val="bg1">
              <a:lumMod val="95000"/>
            </a:schemeClr>
          </a:solidFill>
        </p:grpSpPr>
        <p:sp>
          <p:nvSpPr>
            <p:cNvPr id="364" name="Freeform 53">
              <a:extLst>
                <a:ext uri="{FF2B5EF4-FFF2-40B4-BE49-F238E27FC236}">
                  <a16:creationId xmlns:a16="http://schemas.microsoft.com/office/drawing/2014/main" id="{8789FA19-1412-4F95-8A65-8F240C43AD1F}"/>
                </a:ext>
              </a:extLst>
            </p:cNvPr>
            <p:cNvSpPr>
              <a:spLocks noChangeAspect="1"/>
            </p:cNvSpPr>
            <p:nvPr/>
          </p:nvSpPr>
          <p:spPr bwMode="gray">
            <a:xfrm>
              <a:off x="8420785" y="51089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5" name="Freeform 54">
              <a:extLst>
                <a:ext uri="{FF2B5EF4-FFF2-40B4-BE49-F238E27FC236}">
                  <a16:creationId xmlns:a16="http://schemas.microsoft.com/office/drawing/2014/main" id="{AE5A5548-12CE-40C3-B08D-1103AD046B68}"/>
                </a:ext>
              </a:extLst>
            </p:cNvPr>
            <p:cNvSpPr>
              <a:spLocks noChangeAspect="1"/>
            </p:cNvSpPr>
            <p:nvPr/>
          </p:nvSpPr>
          <p:spPr bwMode="gray">
            <a:xfrm>
              <a:off x="7869006" y="44646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6" name="Freeform 55">
              <a:extLst>
                <a:ext uri="{FF2B5EF4-FFF2-40B4-BE49-F238E27FC236}">
                  <a16:creationId xmlns:a16="http://schemas.microsoft.com/office/drawing/2014/main" id="{138D6D78-D3ED-4585-AE7F-912817AB1674}"/>
                </a:ext>
              </a:extLst>
            </p:cNvPr>
            <p:cNvSpPr>
              <a:spLocks noChangeAspect="1"/>
            </p:cNvSpPr>
            <p:nvPr/>
          </p:nvSpPr>
          <p:spPr bwMode="gray">
            <a:xfrm>
              <a:off x="8799238" y="51072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7" name="Freeform 56">
              <a:extLst>
                <a:ext uri="{FF2B5EF4-FFF2-40B4-BE49-F238E27FC236}">
                  <a16:creationId xmlns:a16="http://schemas.microsoft.com/office/drawing/2014/main" id="{0BE1A4B7-3493-49C6-92E5-207FBEB5C31D}"/>
                </a:ext>
              </a:extLst>
            </p:cNvPr>
            <p:cNvSpPr>
              <a:spLocks noChangeAspect="1"/>
            </p:cNvSpPr>
            <p:nvPr/>
          </p:nvSpPr>
          <p:spPr bwMode="gray">
            <a:xfrm>
              <a:off x="8907368" y="49588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8" name="Freeform 57">
              <a:extLst>
                <a:ext uri="{FF2B5EF4-FFF2-40B4-BE49-F238E27FC236}">
                  <a16:creationId xmlns:a16="http://schemas.microsoft.com/office/drawing/2014/main" id="{BFE4F4EF-BB52-498A-AC37-90BD516FCB23}"/>
                </a:ext>
              </a:extLst>
            </p:cNvPr>
            <p:cNvSpPr>
              <a:spLocks noChangeAspect="1"/>
            </p:cNvSpPr>
            <p:nvPr/>
          </p:nvSpPr>
          <p:spPr bwMode="gray">
            <a:xfrm>
              <a:off x="8754714" y="46532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69" name="Freeform 58">
              <a:extLst>
                <a:ext uri="{FF2B5EF4-FFF2-40B4-BE49-F238E27FC236}">
                  <a16:creationId xmlns:a16="http://schemas.microsoft.com/office/drawing/2014/main" id="{51A6FC6D-DF75-47A2-A45D-CD53690FCF5F}"/>
                </a:ext>
              </a:extLst>
            </p:cNvPr>
            <p:cNvSpPr>
              <a:spLocks noChangeAspect="1"/>
            </p:cNvSpPr>
            <p:nvPr/>
          </p:nvSpPr>
          <p:spPr bwMode="gray">
            <a:xfrm>
              <a:off x="7104149" y="33436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0" name="Freeform 59">
              <a:extLst>
                <a:ext uri="{FF2B5EF4-FFF2-40B4-BE49-F238E27FC236}">
                  <a16:creationId xmlns:a16="http://schemas.microsoft.com/office/drawing/2014/main" id="{F4131D60-F529-4FA8-9CAD-D91EF55CB7F8}"/>
                </a:ext>
              </a:extLst>
            </p:cNvPr>
            <p:cNvSpPr>
              <a:spLocks noChangeAspect="1"/>
            </p:cNvSpPr>
            <p:nvPr/>
          </p:nvSpPr>
          <p:spPr bwMode="gray">
            <a:xfrm>
              <a:off x="7072346" y="33995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1" name="Freeform 60">
              <a:extLst>
                <a:ext uri="{FF2B5EF4-FFF2-40B4-BE49-F238E27FC236}">
                  <a16:creationId xmlns:a16="http://schemas.microsoft.com/office/drawing/2014/main" id="{DE4FB809-6F91-4C8D-8721-D567A8EA4129}"/>
                </a:ext>
              </a:extLst>
            </p:cNvPr>
            <p:cNvSpPr>
              <a:spLocks noChangeAspect="1"/>
            </p:cNvSpPr>
            <p:nvPr/>
          </p:nvSpPr>
          <p:spPr bwMode="gray">
            <a:xfrm>
              <a:off x="7134361" y="34222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2" name="Freeform 61">
              <a:extLst>
                <a:ext uri="{FF2B5EF4-FFF2-40B4-BE49-F238E27FC236}">
                  <a16:creationId xmlns:a16="http://schemas.microsoft.com/office/drawing/2014/main" id="{85668AB6-C184-4AE2-A1F1-CE589BFCCAAA}"/>
                </a:ext>
              </a:extLst>
            </p:cNvPr>
            <p:cNvSpPr>
              <a:spLocks noChangeAspect="1"/>
            </p:cNvSpPr>
            <p:nvPr/>
          </p:nvSpPr>
          <p:spPr bwMode="gray">
            <a:xfrm>
              <a:off x="7145493" y="34257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3" name="Freeform 62">
              <a:extLst>
                <a:ext uri="{FF2B5EF4-FFF2-40B4-BE49-F238E27FC236}">
                  <a16:creationId xmlns:a16="http://schemas.microsoft.com/office/drawing/2014/main" id="{611F52EF-CA4D-47ED-832E-551C62399398}"/>
                </a:ext>
              </a:extLst>
            </p:cNvPr>
            <p:cNvSpPr>
              <a:spLocks noChangeAspect="1"/>
            </p:cNvSpPr>
            <p:nvPr/>
          </p:nvSpPr>
          <p:spPr bwMode="gray">
            <a:xfrm>
              <a:off x="7126411" y="34291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4" name="Freeform 63">
              <a:extLst>
                <a:ext uri="{FF2B5EF4-FFF2-40B4-BE49-F238E27FC236}">
                  <a16:creationId xmlns:a16="http://schemas.microsoft.com/office/drawing/2014/main" id="{78954EBF-C91D-4FFE-9675-C63CE37B43BA}"/>
                </a:ext>
              </a:extLst>
            </p:cNvPr>
            <p:cNvSpPr>
              <a:spLocks noChangeAspect="1"/>
            </p:cNvSpPr>
            <p:nvPr/>
          </p:nvSpPr>
          <p:spPr bwMode="gray">
            <a:xfrm>
              <a:off x="6951496" y="34641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5" name="Freeform 64">
              <a:extLst>
                <a:ext uri="{FF2B5EF4-FFF2-40B4-BE49-F238E27FC236}">
                  <a16:creationId xmlns:a16="http://schemas.microsoft.com/office/drawing/2014/main" id="{9FE60992-ADD8-4F58-AC4B-B5B98C3318FC}"/>
                </a:ext>
              </a:extLst>
            </p:cNvPr>
            <p:cNvSpPr>
              <a:spLocks noChangeAspect="1"/>
            </p:cNvSpPr>
            <p:nvPr/>
          </p:nvSpPr>
          <p:spPr bwMode="gray">
            <a:xfrm>
              <a:off x="7558929" y="41520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6" name="Freeform 65">
              <a:extLst>
                <a:ext uri="{FF2B5EF4-FFF2-40B4-BE49-F238E27FC236}">
                  <a16:creationId xmlns:a16="http://schemas.microsoft.com/office/drawing/2014/main" id="{FB7FA0C8-E570-4BD0-9680-94FE00E0B555}"/>
                </a:ext>
              </a:extLst>
            </p:cNvPr>
            <p:cNvSpPr>
              <a:spLocks noChangeAspect="1"/>
            </p:cNvSpPr>
            <p:nvPr/>
          </p:nvSpPr>
          <p:spPr bwMode="gray">
            <a:xfrm>
              <a:off x="7733844" y="43721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7" name="Freeform 66">
              <a:extLst>
                <a:ext uri="{FF2B5EF4-FFF2-40B4-BE49-F238E27FC236}">
                  <a16:creationId xmlns:a16="http://schemas.microsoft.com/office/drawing/2014/main" id="{6C9F5188-3976-4B54-B136-0C8ECA61180F}"/>
                </a:ext>
              </a:extLst>
            </p:cNvPr>
            <p:cNvSpPr>
              <a:spLocks noChangeAspect="1"/>
            </p:cNvSpPr>
            <p:nvPr/>
          </p:nvSpPr>
          <p:spPr bwMode="gray">
            <a:xfrm>
              <a:off x="7797450" y="41765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8" name="Freeform 67">
              <a:extLst>
                <a:ext uri="{FF2B5EF4-FFF2-40B4-BE49-F238E27FC236}">
                  <a16:creationId xmlns:a16="http://schemas.microsoft.com/office/drawing/2014/main" id="{AFA34240-23E7-4C2B-B7A0-23CE9CE30F79}"/>
                </a:ext>
              </a:extLst>
            </p:cNvPr>
            <p:cNvSpPr>
              <a:spLocks noChangeAspect="1"/>
            </p:cNvSpPr>
            <p:nvPr/>
          </p:nvSpPr>
          <p:spPr bwMode="gray">
            <a:xfrm>
              <a:off x="8485980" y="43389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79" name="Freeform 68">
              <a:extLst>
                <a:ext uri="{FF2B5EF4-FFF2-40B4-BE49-F238E27FC236}">
                  <a16:creationId xmlns:a16="http://schemas.microsoft.com/office/drawing/2014/main" id="{277C698A-6886-4A62-8828-7D694DCA4F40}"/>
                </a:ext>
              </a:extLst>
            </p:cNvPr>
            <p:cNvSpPr>
              <a:spLocks noChangeAspect="1"/>
            </p:cNvSpPr>
            <p:nvPr/>
          </p:nvSpPr>
          <p:spPr bwMode="gray">
            <a:xfrm>
              <a:off x="8357179" y="43092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380" name="Group 69">
              <a:extLst>
                <a:ext uri="{FF2B5EF4-FFF2-40B4-BE49-F238E27FC236}">
                  <a16:creationId xmlns:a16="http://schemas.microsoft.com/office/drawing/2014/main" id="{6C5ACE0A-6B7E-4D80-9FF9-4AF9B3581D4F}"/>
                </a:ext>
              </a:extLst>
            </p:cNvPr>
            <p:cNvGrpSpPr>
              <a:grpSpLocks noChangeAspect="1"/>
            </p:cNvGrpSpPr>
            <p:nvPr/>
          </p:nvGrpSpPr>
          <p:grpSpPr bwMode="gray">
            <a:xfrm>
              <a:off x="7942152" y="3898905"/>
              <a:ext cx="162194" cy="254936"/>
              <a:chOff x="3802" y="2280"/>
              <a:chExt cx="102" cy="146"/>
            </a:xfrm>
            <a:grpFill/>
          </p:grpSpPr>
          <p:sp>
            <p:nvSpPr>
              <p:cNvPr id="708" name="Freeform 70">
                <a:extLst>
                  <a:ext uri="{FF2B5EF4-FFF2-40B4-BE49-F238E27FC236}">
                    <a16:creationId xmlns:a16="http://schemas.microsoft.com/office/drawing/2014/main" id="{D1FD6ADB-E0C4-4B91-A228-EA1C52E68510}"/>
                  </a:ext>
                </a:extLst>
              </p:cNvPr>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9" name="Freeform 71">
                <a:extLst>
                  <a:ext uri="{FF2B5EF4-FFF2-40B4-BE49-F238E27FC236}">
                    <a16:creationId xmlns:a16="http://schemas.microsoft.com/office/drawing/2014/main" id="{65A5BABE-12A6-4012-A473-6EB11FC607C2}"/>
                  </a:ext>
                </a:extLst>
              </p:cNvPr>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0" name="Freeform 72">
                <a:extLst>
                  <a:ext uri="{FF2B5EF4-FFF2-40B4-BE49-F238E27FC236}">
                    <a16:creationId xmlns:a16="http://schemas.microsoft.com/office/drawing/2014/main" id="{0CE3ED85-DDD1-4BBF-ADEF-0DCF5FF7EAB9}"/>
                  </a:ext>
                </a:extLst>
              </p:cNvPr>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1" name="Freeform 73">
                <a:extLst>
                  <a:ext uri="{FF2B5EF4-FFF2-40B4-BE49-F238E27FC236}">
                    <a16:creationId xmlns:a16="http://schemas.microsoft.com/office/drawing/2014/main" id="{DE9C7778-D198-4D46-B1EF-538461CD78BB}"/>
                  </a:ext>
                </a:extLst>
              </p:cNvPr>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2" name="Freeform 74">
                <a:extLst>
                  <a:ext uri="{FF2B5EF4-FFF2-40B4-BE49-F238E27FC236}">
                    <a16:creationId xmlns:a16="http://schemas.microsoft.com/office/drawing/2014/main" id="{A652D881-68C5-42FD-AAF5-3A5B4A5D10E2}"/>
                  </a:ext>
                </a:extLst>
              </p:cNvPr>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3" name="Freeform 75">
                <a:extLst>
                  <a:ext uri="{FF2B5EF4-FFF2-40B4-BE49-F238E27FC236}">
                    <a16:creationId xmlns:a16="http://schemas.microsoft.com/office/drawing/2014/main" id="{755263BD-E0AF-48B6-8FFE-E8E40B1CB6AA}"/>
                  </a:ext>
                </a:extLst>
              </p:cNvPr>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4" name="Freeform 76">
                <a:extLst>
                  <a:ext uri="{FF2B5EF4-FFF2-40B4-BE49-F238E27FC236}">
                    <a16:creationId xmlns:a16="http://schemas.microsoft.com/office/drawing/2014/main" id="{F7DDC16E-27C9-4578-9F04-3733BA5CC096}"/>
                  </a:ext>
                </a:extLst>
              </p:cNvPr>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5" name="Freeform 77">
                <a:extLst>
                  <a:ext uri="{FF2B5EF4-FFF2-40B4-BE49-F238E27FC236}">
                    <a16:creationId xmlns:a16="http://schemas.microsoft.com/office/drawing/2014/main" id="{A93266BC-B5DE-4466-B215-9C5809117DD8}"/>
                  </a:ext>
                </a:extLst>
              </p:cNvPr>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6" name="Freeform 78">
                <a:extLst>
                  <a:ext uri="{FF2B5EF4-FFF2-40B4-BE49-F238E27FC236}">
                    <a16:creationId xmlns:a16="http://schemas.microsoft.com/office/drawing/2014/main" id="{DBBC9742-4887-4966-BABA-6F971FF022B6}"/>
                  </a:ext>
                </a:extLst>
              </p:cNvPr>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7" name="Freeform 79">
                <a:extLst>
                  <a:ext uri="{FF2B5EF4-FFF2-40B4-BE49-F238E27FC236}">
                    <a16:creationId xmlns:a16="http://schemas.microsoft.com/office/drawing/2014/main" id="{C8E26349-8132-431C-8E85-4755AC149FE2}"/>
                  </a:ext>
                </a:extLst>
              </p:cNvPr>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18" name="Freeform 80">
                <a:extLst>
                  <a:ext uri="{FF2B5EF4-FFF2-40B4-BE49-F238E27FC236}">
                    <a16:creationId xmlns:a16="http://schemas.microsoft.com/office/drawing/2014/main" id="{FB842E90-633A-4BE6-9995-767E7B8AE1A8}"/>
                  </a:ext>
                </a:extLst>
              </p:cNvPr>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381" name="Freeform 81">
              <a:extLst>
                <a:ext uri="{FF2B5EF4-FFF2-40B4-BE49-F238E27FC236}">
                  <a16:creationId xmlns:a16="http://schemas.microsoft.com/office/drawing/2014/main" id="{42304C67-5B80-4D9E-A4FD-C9C28030881B}"/>
                </a:ext>
              </a:extLst>
            </p:cNvPr>
            <p:cNvSpPr>
              <a:spLocks noChangeAspect="1"/>
            </p:cNvSpPr>
            <p:nvPr/>
          </p:nvSpPr>
          <p:spPr bwMode="gray">
            <a:xfrm>
              <a:off x="7884907" y="41625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2" name="Freeform 82">
              <a:extLst>
                <a:ext uri="{FF2B5EF4-FFF2-40B4-BE49-F238E27FC236}">
                  <a16:creationId xmlns:a16="http://schemas.microsoft.com/office/drawing/2014/main" id="{B8946EB1-A699-4E44-83E6-2AE26BD40EED}"/>
                </a:ext>
              </a:extLst>
            </p:cNvPr>
            <p:cNvSpPr>
              <a:spLocks noChangeAspect="1"/>
            </p:cNvSpPr>
            <p:nvPr/>
          </p:nvSpPr>
          <p:spPr bwMode="gray">
            <a:xfrm>
              <a:off x="7921481" y="43214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3" name="Freeform 83">
              <a:extLst>
                <a:ext uri="{FF2B5EF4-FFF2-40B4-BE49-F238E27FC236}">
                  <a16:creationId xmlns:a16="http://schemas.microsoft.com/office/drawing/2014/main" id="{64007C17-5153-4284-A437-D687A117995E}"/>
                </a:ext>
              </a:extLst>
            </p:cNvPr>
            <p:cNvSpPr>
              <a:spLocks noChangeAspect="1"/>
            </p:cNvSpPr>
            <p:nvPr/>
          </p:nvSpPr>
          <p:spPr bwMode="gray">
            <a:xfrm>
              <a:off x="8072544" y="44192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4" name="Freeform 84">
              <a:extLst>
                <a:ext uri="{FF2B5EF4-FFF2-40B4-BE49-F238E27FC236}">
                  <a16:creationId xmlns:a16="http://schemas.microsoft.com/office/drawing/2014/main" id="{DFBA0AFD-3E56-4340-8293-211896A82735}"/>
                </a:ext>
              </a:extLst>
            </p:cNvPr>
            <p:cNvSpPr>
              <a:spLocks noChangeAspect="1"/>
            </p:cNvSpPr>
            <p:nvPr/>
          </p:nvSpPr>
          <p:spPr bwMode="gray">
            <a:xfrm>
              <a:off x="8051872" y="44332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5" name="Freeform 85">
              <a:extLst>
                <a:ext uri="{FF2B5EF4-FFF2-40B4-BE49-F238E27FC236}">
                  <a16:creationId xmlns:a16="http://schemas.microsoft.com/office/drawing/2014/main" id="{EDEAF8C8-94AD-401E-80C0-5074F468822D}"/>
                </a:ext>
              </a:extLst>
            </p:cNvPr>
            <p:cNvSpPr>
              <a:spLocks noChangeAspect="1"/>
            </p:cNvSpPr>
            <p:nvPr/>
          </p:nvSpPr>
          <p:spPr bwMode="gray">
            <a:xfrm>
              <a:off x="8128199" y="43127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6" name="Freeform 86">
              <a:extLst>
                <a:ext uri="{FF2B5EF4-FFF2-40B4-BE49-F238E27FC236}">
                  <a16:creationId xmlns:a16="http://schemas.microsoft.com/office/drawing/2014/main" id="{C51C0820-5360-4D2D-B826-2285EB327D2C}"/>
                </a:ext>
              </a:extLst>
            </p:cNvPr>
            <p:cNvSpPr>
              <a:spLocks noChangeAspect="1"/>
            </p:cNvSpPr>
            <p:nvPr/>
          </p:nvSpPr>
          <p:spPr bwMode="gray">
            <a:xfrm>
              <a:off x="7970775" y="42271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7" name="Freeform 87">
              <a:extLst>
                <a:ext uri="{FF2B5EF4-FFF2-40B4-BE49-F238E27FC236}">
                  <a16:creationId xmlns:a16="http://schemas.microsoft.com/office/drawing/2014/main" id="{B827062B-E4A5-4680-A717-66B615E502ED}"/>
                </a:ext>
              </a:extLst>
            </p:cNvPr>
            <p:cNvSpPr>
              <a:spLocks noChangeAspect="1"/>
            </p:cNvSpPr>
            <p:nvPr/>
          </p:nvSpPr>
          <p:spPr bwMode="gray">
            <a:xfrm>
              <a:off x="8118658" y="42167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8" name="Freeform 88">
              <a:extLst>
                <a:ext uri="{FF2B5EF4-FFF2-40B4-BE49-F238E27FC236}">
                  <a16:creationId xmlns:a16="http://schemas.microsoft.com/office/drawing/2014/main" id="{0F7D0A51-21B0-4BDD-B735-CFA79CAF44F1}"/>
                </a:ext>
              </a:extLst>
            </p:cNvPr>
            <p:cNvSpPr>
              <a:spLocks noChangeAspect="1"/>
            </p:cNvSpPr>
            <p:nvPr/>
          </p:nvSpPr>
          <p:spPr bwMode="gray">
            <a:xfrm>
              <a:off x="8180673" y="42673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89" name="Freeform 89">
              <a:extLst>
                <a:ext uri="{FF2B5EF4-FFF2-40B4-BE49-F238E27FC236}">
                  <a16:creationId xmlns:a16="http://schemas.microsoft.com/office/drawing/2014/main" id="{F99B9218-B95D-4F86-A525-CCC55C6AC8E8}"/>
                </a:ext>
              </a:extLst>
            </p:cNvPr>
            <p:cNvSpPr>
              <a:spLocks noChangeAspect="1"/>
            </p:cNvSpPr>
            <p:nvPr/>
          </p:nvSpPr>
          <p:spPr bwMode="gray">
            <a:xfrm>
              <a:off x="8528915" y="43092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0" name="Freeform 90">
              <a:extLst>
                <a:ext uri="{FF2B5EF4-FFF2-40B4-BE49-F238E27FC236}">
                  <a16:creationId xmlns:a16="http://schemas.microsoft.com/office/drawing/2014/main" id="{45D66DC5-FABC-48DA-A02E-51545220DCE0}"/>
                </a:ext>
              </a:extLst>
            </p:cNvPr>
            <p:cNvSpPr>
              <a:spLocks noChangeAspect="1"/>
            </p:cNvSpPr>
            <p:nvPr/>
          </p:nvSpPr>
          <p:spPr bwMode="gray">
            <a:xfrm>
              <a:off x="7678189" y="38063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1" name="Freeform 91">
              <a:extLst>
                <a:ext uri="{FF2B5EF4-FFF2-40B4-BE49-F238E27FC236}">
                  <a16:creationId xmlns:a16="http://schemas.microsoft.com/office/drawing/2014/main" id="{89CC8DC4-8492-42B3-91BA-C1872CEAB634}"/>
                </a:ext>
              </a:extLst>
            </p:cNvPr>
            <p:cNvSpPr>
              <a:spLocks noChangeAspect="1"/>
            </p:cNvSpPr>
            <p:nvPr/>
          </p:nvSpPr>
          <p:spPr bwMode="gray">
            <a:xfrm>
              <a:off x="7808581" y="41276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2" name="Freeform 92">
              <a:extLst>
                <a:ext uri="{FF2B5EF4-FFF2-40B4-BE49-F238E27FC236}">
                  <a16:creationId xmlns:a16="http://schemas.microsoft.com/office/drawing/2014/main" id="{8CB62709-1D7D-471D-A6DB-714B84C9F4EE}"/>
                </a:ext>
              </a:extLst>
            </p:cNvPr>
            <p:cNvSpPr>
              <a:spLocks noChangeAspect="1"/>
            </p:cNvSpPr>
            <p:nvPr/>
          </p:nvSpPr>
          <p:spPr bwMode="gray">
            <a:xfrm>
              <a:off x="7644797" y="41311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3" name="Freeform 93">
              <a:extLst>
                <a:ext uri="{FF2B5EF4-FFF2-40B4-BE49-F238E27FC236}">
                  <a16:creationId xmlns:a16="http://schemas.microsoft.com/office/drawing/2014/main" id="{7393CF66-A7CF-48C7-B585-3817B3DA3439}"/>
                </a:ext>
              </a:extLst>
            </p:cNvPr>
            <p:cNvSpPr>
              <a:spLocks noChangeAspect="1"/>
            </p:cNvSpPr>
            <p:nvPr/>
          </p:nvSpPr>
          <p:spPr bwMode="gray">
            <a:xfrm>
              <a:off x="7600273" y="38569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4" name="Freeform 94">
              <a:extLst>
                <a:ext uri="{FF2B5EF4-FFF2-40B4-BE49-F238E27FC236}">
                  <a16:creationId xmlns:a16="http://schemas.microsoft.com/office/drawing/2014/main" id="{7B3A3B90-8F25-4C08-93F8-853BED7DD026}"/>
                </a:ext>
              </a:extLst>
            </p:cNvPr>
            <p:cNvSpPr>
              <a:spLocks noChangeAspect="1"/>
            </p:cNvSpPr>
            <p:nvPr/>
          </p:nvSpPr>
          <p:spPr bwMode="gray">
            <a:xfrm>
              <a:off x="7506454" y="36981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5" name="Freeform 95">
              <a:extLst>
                <a:ext uri="{FF2B5EF4-FFF2-40B4-BE49-F238E27FC236}">
                  <a16:creationId xmlns:a16="http://schemas.microsoft.com/office/drawing/2014/main" id="{12780055-274D-4E9B-AAE3-DE9AA5639A76}"/>
                </a:ext>
              </a:extLst>
            </p:cNvPr>
            <p:cNvSpPr>
              <a:spLocks noChangeAspect="1"/>
            </p:cNvSpPr>
            <p:nvPr/>
          </p:nvSpPr>
          <p:spPr bwMode="gray">
            <a:xfrm>
              <a:off x="7681369" y="39774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396" name="Freeform 96">
              <a:extLst>
                <a:ext uri="{FF2B5EF4-FFF2-40B4-BE49-F238E27FC236}">
                  <a16:creationId xmlns:a16="http://schemas.microsoft.com/office/drawing/2014/main" id="{A1468FEF-145B-44D7-91DE-0EA38C74A83F}"/>
                </a:ext>
              </a:extLst>
            </p:cNvPr>
            <p:cNvSpPr>
              <a:spLocks noChangeAspect="1"/>
            </p:cNvSpPr>
            <p:nvPr/>
          </p:nvSpPr>
          <p:spPr bwMode="gray">
            <a:xfrm>
              <a:off x="7644797" y="38203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397" name="Group 97">
              <a:extLst>
                <a:ext uri="{FF2B5EF4-FFF2-40B4-BE49-F238E27FC236}">
                  <a16:creationId xmlns:a16="http://schemas.microsoft.com/office/drawing/2014/main" id="{53752262-AFEA-4902-84C9-41D6F7669A3F}"/>
                </a:ext>
              </a:extLst>
            </p:cNvPr>
            <p:cNvGrpSpPr>
              <a:grpSpLocks noChangeAspect="1"/>
            </p:cNvGrpSpPr>
            <p:nvPr/>
          </p:nvGrpSpPr>
          <p:grpSpPr bwMode="gray">
            <a:xfrm>
              <a:off x="6957856" y="3500786"/>
              <a:ext cx="637647" cy="646069"/>
              <a:chOff x="3183" y="2052"/>
              <a:chExt cx="401" cy="370"/>
            </a:xfrm>
            <a:grpFill/>
          </p:grpSpPr>
          <p:sp>
            <p:nvSpPr>
              <p:cNvPr id="701" name="Freeform 98">
                <a:extLst>
                  <a:ext uri="{FF2B5EF4-FFF2-40B4-BE49-F238E27FC236}">
                    <a16:creationId xmlns:a16="http://schemas.microsoft.com/office/drawing/2014/main" id="{A6FAF8D5-C45F-4E49-8A8A-B23D5EE65167}"/>
                  </a:ext>
                </a:extLst>
              </p:cNvPr>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2" name="Freeform 99">
                <a:extLst>
                  <a:ext uri="{FF2B5EF4-FFF2-40B4-BE49-F238E27FC236}">
                    <a16:creationId xmlns:a16="http://schemas.microsoft.com/office/drawing/2014/main" id="{F2169C4D-3E5D-4C96-BBFD-0A7AA3498BCA}"/>
                  </a:ext>
                </a:extLst>
              </p:cNvPr>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3" name="Freeform 100">
                <a:extLst>
                  <a:ext uri="{FF2B5EF4-FFF2-40B4-BE49-F238E27FC236}">
                    <a16:creationId xmlns:a16="http://schemas.microsoft.com/office/drawing/2014/main" id="{DDCB3B0D-90AD-4AE1-9B40-2E60EF0A8894}"/>
                  </a:ext>
                </a:extLst>
              </p:cNvPr>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4" name="Freeform 101">
                <a:extLst>
                  <a:ext uri="{FF2B5EF4-FFF2-40B4-BE49-F238E27FC236}">
                    <a16:creationId xmlns:a16="http://schemas.microsoft.com/office/drawing/2014/main" id="{BFFA8FD7-2AF8-44C4-9B89-218767D35C95}"/>
                  </a:ext>
                </a:extLst>
              </p:cNvPr>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5" name="Freeform 102">
                <a:extLst>
                  <a:ext uri="{FF2B5EF4-FFF2-40B4-BE49-F238E27FC236}">
                    <a16:creationId xmlns:a16="http://schemas.microsoft.com/office/drawing/2014/main" id="{6CB84BEE-DE91-4C11-8CA7-F6A6059E7C82}"/>
                  </a:ext>
                </a:extLst>
              </p:cNvPr>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6" name="Freeform 103">
                <a:extLst>
                  <a:ext uri="{FF2B5EF4-FFF2-40B4-BE49-F238E27FC236}">
                    <a16:creationId xmlns:a16="http://schemas.microsoft.com/office/drawing/2014/main" id="{E5033652-6070-4F1D-B289-4CBA93696AE4}"/>
                  </a:ext>
                </a:extLst>
              </p:cNvPr>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7" name="Freeform 104">
                <a:extLst>
                  <a:ext uri="{FF2B5EF4-FFF2-40B4-BE49-F238E27FC236}">
                    <a16:creationId xmlns:a16="http://schemas.microsoft.com/office/drawing/2014/main" id="{838A7E69-E651-477F-A481-939C2299785C}"/>
                  </a:ext>
                </a:extLst>
              </p:cNvPr>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398" name="Freeform 105">
              <a:extLst>
                <a:ext uri="{FF2B5EF4-FFF2-40B4-BE49-F238E27FC236}">
                  <a16:creationId xmlns:a16="http://schemas.microsoft.com/office/drawing/2014/main" id="{F450E91E-23C6-4C0F-88BC-948071B5E120}"/>
                </a:ext>
              </a:extLst>
            </p:cNvPr>
            <p:cNvSpPr>
              <a:spLocks noChangeAspect="1"/>
            </p:cNvSpPr>
            <p:nvPr/>
          </p:nvSpPr>
          <p:spPr bwMode="gray">
            <a:xfrm>
              <a:off x="7991447" y="37627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399" name="Group 106">
              <a:extLst>
                <a:ext uri="{FF2B5EF4-FFF2-40B4-BE49-F238E27FC236}">
                  <a16:creationId xmlns:a16="http://schemas.microsoft.com/office/drawing/2014/main" id="{1FABF19D-0AA9-4E8C-87B5-7870C67F9FE6}"/>
                </a:ext>
              </a:extLst>
            </p:cNvPr>
            <p:cNvGrpSpPr>
              <a:grpSpLocks noChangeAspect="1"/>
            </p:cNvGrpSpPr>
            <p:nvPr/>
          </p:nvGrpSpPr>
          <p:grpSpPr bwMode="gray">
            <a:xfrm>
              <a:off x="8158411" y="3286012"/>
              <a:ext cx="283045" cy="352719"/>
              <a:chOff x="3938" y="1929"/>
              <a:chExt cx="178" cy="202"/>
            </a:xfrm>
            <a:grpFill/>
          </p:grpSpPr>
          <p:sp>
            <p:nvSpPr>
              <p:cNvPr id="697" name="Freeform 107">
                <a:extLst>
                  <a:ext uri="{FF2B5EF4-FFF2-40B4-BE49-F238E27FC236}">
                    <a16:creationId xmlns:a16="http://schemas.microsoft.com/office/drawing/2014/main" id="{3E6C1929-5BD7-4216-9B6A-A4487430B345}"/>
                  </a:ext>
                </a:extLst>
              </p:cNvPr>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8" name="Freeform 108">
                <a:extLst>
                  <a:ext uri="{FF2B5EF4-FFF2-40B4-BE49-F238E27FC236}">
                    <a16:creationId xmlns:a16="http://schemas.microsoft.com/office/drawing/2014/main" id="{AA1B9972-90EB-4967-84CB-94241C852D56}"/>
                  </a:ext>
                </a:extLst>
              </p:cNvPr>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9" name="Freeform 109">
                <a:extLst>
                  <a:ext uri="{FF2B5EF4-FFF2-40B4-BE49-F238E27FC236}">
                    <a16:creationId xmlns:a16="http://schemas.microsoft.com/office/drawing/2014/main" id="{98BBF244-655B-4102-9E32-5BD9E07BCC3B}"/>
                  </a:ext>
                </a:extLst>
              </p:cNvPr>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700" name="Freeform 110">
                <a:extLst>
                  <a:ext uri="{FF2B5EF4-FFF2-40B4-BE49-F238E27FC236}">
                    <a16:creationId xmlns:a16="http://schemas.microsoft.com/office/drawing/2014/main" id="{B40F6B5B-BC74-4D39-B8B9-2D9CF5B863C8}"/>
                  </a:ext>
                </a:extLst>
              </p:cNvPr>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00" name="Freeform 111">
              <a:extLst>
                <a:ext uri="{FF2B5EF4-FFF2-40B4-BE49-F238E27FC236}">
                  <a16:creationId xmlns:a16="http://schemas.microsoft.com/office/drawing/2014/main" id="{0C73A1E2-6B2A-4772-BF95-CD619F510372}"/>
                </a:ext>
              </a:extLst>
            </p:cNvPr>
            <p:cNvSpPr>
              <a:spLocks noChangeAspect="1"/>
            </p:cNvSpPr>
            <p:nvPr/>
          </p:nvSpPr>
          <p:spPr bwMode="gray">
            <a:xfrm>
              <a:off x="8096396" y="34641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1" name="Freeform 112">
              <a:extLst>
                <a:ext uri="{FF2B5EF4-FFF2-40B4-BE49-F238E27FC236}">
                  <a16:creationId xmlns:a16="http://schemas.microsoft.com/office/drawing/2014/main" id="{066EE7BA-963F-4A64-BDA9-6E8F1C1CACED}"/>
                </a:ext>
              </a:extLst>
            </p:cNvPr>
            <p:cNvSpPr>
              <a:spLocks noChangeAspect="1"/>
            </p:cNvSpPr>
            <p:nvPr/>
          </p:nvSpPr>
          <p:spPr bwMode="gray">
            <a:xfrm>
              <a:off x="7428538" y="30904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2" name="Freeform 113">
              <a:extLst>
                <a:ext uri="{FF2B5EF4-FFF2-40B4-BE49-F238E27FC236}">
                  <a16:creationId xmlns:a16="http://schemas.microsoft.com/office/drawing/2014/main" id="{E239DBA5-FE85-41CD-ABCD-D00F8F8F0850}"/>
                </a:ext>
              </a:extLst>
            </p:cNvPr>
            <p:cNvSpPr>
              <a:spLocks noChangeAspect="1"/>
            </p:cNvSpPr>
            <p:nvPr/>
          </p:nvSpPr>
          <p:spPr bwMode="gray">
            <a:xfrm>
              <a:off x="7791090" y="38674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3" name="Freeform 114">
              <a:extLst>
                <a:ext uri="{FF2B5EF4-FFF2-40B4-BE49-F238E27FC236}">
                  <a16:creationId xmlns:a16="http://schemas.microsoft.com/office/drawing/2014/main" id="{F5A04725-0C56-4287-9A8A-9A6F7350DBC6}"/>
                </a:ext>
              </a:extLst>
            </p:cNvPr>
            <p:cNvSpPr>
              <a:spLocks noChangeAspect="1"/>
            </p:cNvSpPr>
            <p:nvPr/>
          </p:nvSpPr>
          <p:spPr bwMode="gray">
            <a:xfrm>
              <a:off x="7180476" y="30502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4" name="Freeform 115">
              <a:extLst>
                <a:ext uri="{FF2B5EF4-FFF2-40B4-BE49-F238E27FC236}">
                  <a16:creationId xmlns:a16="http://schemas.microsoft.com/office/drawing/2014/main" id="{C336CA6D-8178-413D-820E-D5C5065397E0}"/>
                </a:ext>
              </a:extLst>
            </p:cNvPr>
            <p:cNvSpPr>
              <a:spLocks noChangeAspect="1"/>
            </p:cNvSpPr>
            <p:nvPr/>
          </p:nvSpPr>
          <p:spPr bwMode="gray">
            <a:xfrm>
              <a:off x="8066183" y="33523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05" name="Group 116">
              <a:extLst>
                <a:ext uri="{FF2B5EF4-FFF2-40B4-BE49-F238E27FC236}">
                  <a16:creationId xmlns:a16="http://schemas.microsoft.com/office/drawing/2014/main" id="{69D12139-DB4E-4136-A81E-303B1CC51525}"/>
                </a:ext>
              </a:extLst>
            </p:cNvPr>
            <p:cNvGrpSpPr>
              <a:grpSpLocks noChangeAspect="1"/>
            </p:cNvGrpSpPr>
            <p:nvPr/>
          </p:nvGrpSpPr>
          <p:grpSpPr bwMode="gray">
            <a:xfrm>
              <a:off x="6237522" y="1594009"/>
              <a:ext cx="2978333" cy="1802010"/>
              <a:chOff x="2730" y="960"/>
              <a:chExt cx="1873" cy="1032"/>
            </a:xfrm>
            <a:grpFill/>
          </p:grpSpPr>
          <p:grpSp>
            <p:nvGrpSpPr>
              <p:cNvPr id="680" name="Group 117">
                <a:extLst>
                  <a:ext uri="{FF2B5EF4-FFF2-40B4-BE49-F238E27FC236}">
                    <a16:creationId xmlns:a16="http://schemas.microsoft.com/office/drawing/2014/main" id="{4A04F707-EA5F-4E39-A04A-C65AA8AF2FDC}"/>
                  </a:ext>
                </a:extLst>
              </p:cNvPr>
              <p:cNvGrpSpPr>
                <a:grpSpLocks noChangeAspect="1"/>
              </p:cNvGrpSpPr>
              <p:nvPr/>
            </p:nvGrpSpPr>
            <p:grpSpPr bwMode="gray">
              <a:xfrm>
                <a:off x="3044" y="960"/>
                <a:ext cx="1473" cy="481"/>
                <a:chOff x="3044" y="960"/>
                <a:chExt cx="1473" cy="481"/>
              </a:xfrm>
              <a:grpFill/>
            </p:grpSpPr>
            <p:sp>
              <p:nvSpPr>
                <p:cNvPr id="684" name="Freeform 118">
                  <a:extLst>
                    <a:ext uri="{FF2B5EF4-FFF2-40B4-BE49-F238E27FC236}">
                      <a16:creationId xmlns:a16="http://schemas.microsoft.com/office/drawing/2014/main" id="{43AFABE4-A551-4A92-9AF2-361AEE3585E8}"/>
                    </a:ext>
                  </a:extLst>
                </p:cNvPr>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5" name="Freeform 119">
                  <a:extLst>
                    <a:ext uri="{FF2B5EF4-FFF2-40B4-BE49-F238E27FC236}">
                      <a16:creationId xmlns:a16="http://schemas.microsoft.com/office/drawing/2014/main" id="{5A87C469-A041-40A9-AAA5-FB9E5D9CDFEA}"/>
                    </a:ext>
                  </a:extLst>
                </p:cNvPr>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6" name="Freeform 120">
                  <a:extLst>
                    <a:ext uri="{FF2B5EF4-FFF2-40B4-BE49-F238E27FC236}">
                      <a16:creationId xmlns:a16="http://schemas.microsoft.com/office/drawing/2014/main" id="{FE26AAFE-C8E4-48D4-B89D-C1E5317FD122}"/>
                    </a:ext>
                  </a:extLst>
                </p:cNvPr>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7" name="Freeform 121">
                  <a:extLst>
                    <a:ext uri="{FF2B5EF4-FFF2-40B4-BE49-F238E27FC236}">
                      <a16:creationId xmlns:a16="http://schemas.microsoft.com/office/drawing/2014/main" id="{E1911694-9DD9-4C10-A957-CF74A1F3FBA9}"/>
                    </a:ext>
                  </a:extLst>
                </p:cNvPr>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8" name="Freeform 122">
                  <a:extLst>
                    <a:ext uri="{FF2B5EF4-FFF2-40B4-BE49-F238E27FC236}">
                      <a16:creationId xmlns:a16="http://schemas.microsoft.com/office/drawing/2014/main" id="{F272E688-86A6-4CD1-A270-EC13DE1279E6}"/>
                    </a:ext>
                  </a:extLst>
                </p:cNvPr>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9" name="Freeform 123">
                  <a:extLst>
                    <a:ext uri="{FF2B5EF4-FFF2-40B4-BE49-F238E27FC236}">
                      <a16:creationId xmlns:a16="http://schemas.microsoft.com/office/drawing/2014/main" id="{EF972506-64CD-4A96-8DD2-2F37F347EAFB}"/>
                    </a:ext>
                  </a:extLst>
                </p:cNvPr>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0" name="Freeform 124">
                  <a:extLst>
                    <a:ext uri="{FF2B5EF4-FFF2-40B4-BE49-F238E27FC236}">
                      <a16:creationId xmlns:a16="http://schemas.microsoft.com/office/drawing/2014/main" id="{941FD6F2-BB67-4603-A8D3-1CDAD9E68B9D}"/>
                    </a:ext>
                  </a:extLst>
                </p:cNvPr>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1" name="Freeform 125">
                  <a:extLst>
                    <a:ext uri="{FF2B5EF4-FFF2-40B4-BE49-F238E27FC236}">
                      <a16:creationId xmlns:a16="http://schemas.microsoft.com/office/drawing/2014/main" id="{FC63F16B-7992-49E9-94C5-284D3A6CCBD0}"/>
                    </a:ext>
                  </a:extLst>
                </p:cNvPr>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2" name="Freeform 126">
                  <a:extLst>
                    <a:ext uri="{FF2B5EF4-FFF2-40B4-BE49-F238E27FC236}">
                      <a16:creationId xmlns:a16="http://schemas.microsoft.com/office/drawing/2014/main" id="{C2926CE5-5168-4A5D-94C8-9BA8EB0B1375}"/>
                    </a:ext>
                  </a:extLst>
                </p:cNvPr>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3" name="Freeform 127">
                  <a:extLst>
                    <a:ext uri="{FF2B5EF4-FFF2-40B4-BE49-F238E27FC236}">
                      <a16:creationId xmlns:a16="http://schemas.microsoft.com/office/drawing/2014/main" id="{8F19BF7B-414F-47AD-8012-22DA9179B599}"/>
                    </a:ext>
                  </a:extLst>
                </p:cNvPr>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4" name="Freeform 128">
                  <a:extLst>
                    <a:ext uri="{FF2B5EF4-FFF2-40B4-BE49-F238E27FC236}">
                      <a16:creationId xmlns:a16="http://schemas.microsoft.com/office/drawing/2014/main" id="{1CD0DAC6-1022-412D-B023-C5719E0E71C7}"/>
                    </a:ext>
                  </a:extLst>
                </p:cNvPr>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5" name="Freeform 129">
                  <a:extLst>
                    <a:ext uri="{FF2B5EF4-FFF2-40B4-BE49-F238E27FC236}">
                      <a16:creationId xmlns:a16="http://schemas.microsoft.com/office/drawing/2014/main" id="{6F79B2B2-122B-40EF-881C-BCF21A054DF1}"/>
                    </a:ext>
                  </a:extLst>
                </p:cNvPr>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96" name="Freeform 130">
                  <a:extLst>
                    <a:ext uri="{FF2B5EF4-FFF2-40B4-BE49-F238E27FC236}">
                      <a16:creationId xmlns:a16="http://schemas.microsoft.com/office/drawing/2014/main" id="{4C1FAD2A-2E1D-4D98-BB84-CF8869ADC75F}"/>
                    </a:ext>
                  </a:extLst>
                </p:cNvPr>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81" name="Freeform 131">
                <a:extLst>
                  <a:ext uri="{FF2B5EF4-FFF2-40B4-BE49-F238E27FC236}">
                    <a16:creationId xmlns:a16="http://schemas.microsoft.com/office/drawing/2014/main" id="{F98A710F-76AD-4D7C-B530-25A5A1111CF5}"/>
                  </a:ext>
                </a:extLst>
              </p:cNvPr>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2" name="Freeform 132">
                <a:extLst>
                  <a:ext uri="{FF2B5EF4-FFF2-40B4-BE49-F238E27FC236}">
                    <a16:creationId xmlns:a16="http://schemas.microsoft.com/office/drawing/2014/main" id="{7DBB865F-3890-471C-A86A-20FC938E6B16}"/>
                  </a:ext>
                </a:extLst>
              </p:cNvPr>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83" name="Freeform 133">
                <a:extLst>
                  <a:ext uri="{FF2B5EF4-FFF2-40B4-BE49-F238E27FC236}">
                    <a16:creationId xmlns:a16="http://schemas.microsoft.com/office/drawing/2014/main" id="{07C5A98F-66CF-4CA8-A5FC-6AC0896D82EA}"/>
                  </a:ext>
                </a:extLst>
              </p:cNvPr>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406" name="Group 135">
              <a:extLst>
                <a:ext uri="{FF2B5EF4-FFF2-40B4-BE49-F238E27FC236}">
                  <a16:creationId xmlns:a16="http://schemas.microsoft.com/office/drawing/2014/main" id="{CD153966-54E8-4E82-825B-63010B36DB83}"/>
                </a:ext>
              </a:extLst>
            </p:cNvPr>
            <p:cNvGrpSpPr>
              <a:grpSpLocks noChangeAspect="1"/>
            </p:cNvGrpSpPr>
            <p:nvPr/>
          </p:nvGrpSpPr>
          <p:grpSpPr bwMode="gray">
            <a:xfrm>
              <a:off x="6352012" y="3373319"/>
              <a:ext cx="648777" cy="644324"/>
              <a:chOff x="2802" y="1979"/>
              <a:chExt cx="408" cy="369"/>
            </a:xfrm>
            <a:grpFill/>
          </p:grpSpPr>
          <p:sp>
            <p:nvSpPr>
              <p:cNvPr id="651" name="Freeform 136">
                <a:extLst>
                  <a:ext uri="{FF2B5EF4-FFF2-40B4-BE49-F238E27FC236}">
                    <a16:creationId xmlns:a16="http://schemas.microsoft.com/office/drawing/2014/main" id="{54C96E85-BF03-4B39-AE14-14C1447083F4}"/>
                  </a:ext>
                </a:extLst>
              </p:cNvPr>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2" name="Group 137">
                <a:extLst>
                  <a:ext uri="{FF2B5EF4-FFF2-40B4-BE49-F238E27FC236}">
                    <a16:creationId xmlns:a16="http://schemas.microsoft.com/office/drawing/2014/main" id="{1CA42AED-597D-4A13-9C79-957B68FFB937}"/>
                  </a:ext>
                </a:extLst>
              </p:cNvPr>
              <p:cNvGrpSpPr>
                <a:grpSpLocks noChangeAspect="1"/>
              </p:cNvGrpSpPr>
              <p:nvPr/>
            </p:nvGrpSpPr>
            <p:grpSpPr bwMode="gray">
              <a:xfrm>
                <a:off x="2889" y="2101"/>
                <a:ext cx="17" cy="51"/>
                <a:chOff x="2889" y="2101"/>
                <a:chExt cx="17" cy="51"/>
              </a:xfrm>
              <a:grpFill/>
            </p:grpSpPr>
            <p:sp>
              <p:nvSpPr>
                <p:cNvPr id="677" name="Freeform 138">
                  <a:extLst>
                    <a:ext uri="{FF2B5EF4-FFF2-40B4-BE49-F238E27FC236}">
                      <a16:creationId xmlns:a16="http://schemas.microsoft.com/office/drawing/2014/main" id="{CD8C4893-662D-4984-AB6A-B6FB29CAF80A}"/>
                    </a:ext>
                  </a:extLst>
                </p:cNvPr>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8" name="Freeform 139">
                  <a:extLst>
                    <a:ext uri="{FF2B5EF4-FFF2-40B4-BE49-F238E27FC236}">
                      <a16:creationId xmlns:a16="http://schemas.microsoft.com/office/drawing/2014/main" id="{93FEED0F-1CC0-4380-9D1C-E32761B2660B}"/>
                    </a:ext>
                  </a:extLst>
                </p:cNvPr>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9" name="Freeform 140">
                  <a:extLst>
                    <a:ext uri="{FF2B5EF4-FFF2-40B4-BE49-F238E27FC236}">
                      <a16:creationId xmlns:a16="http://schemas.microsoft.com/office/drawing/2014/main" id="{AEA21785-9BF7-4E9C-8353-17C9BDC26EF7}"/>
                    </a:ext>
                  </a:extLst>
                </p:cNvPr>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53" name="Freeform 141">
                <a:extLst>
                  <a:ext uri="{FF2B5EF4-FFF2-40B4-BE49-F238E27FC236}">
                    <a16:creationId xmlns:a16="http://schemas.microsoft.com/office/drawing/2014/main" id="{B8565618-37CB-4EED-9D8B-CE4BCD0B8575}"/>
                  </a:ext>
                </a:extLst>
              </p:cNvPr>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4" name="Group 142">
                <a:extLst>
                  <a:ext uri="{FF2B5EF4-FFF2-40B4-BE49-F238E27FC236}">
                    <a16:creationId xmlns:a16="http://schemas.microsoft.com/office/drawing/2014/main" id="{6573E25B-D236-45B2-8EAB-C644907DEB5C}"/>
                  </a:ext>
                </a:extLst>
              </p:cNvPr>
              <p:cNvGrpSpPr>
                <a:grpSpLocks noChangeAspect="1"/>
              </p:cNvGrpSpPr>
              <p:nvPr/>
            </p:nvGrpSpPr>
            <p:grpSpPr bwMode="gray">
              <a:xfrm>
                <a:off x="2896" y="2116"/>
                <a:ext cx="231" cy="189"/>
                <a:chOff x="2896" y="2116"/>
                <a:chExt cx="231" cy="189"/>
              </a:xfrm>
              <a:grpFill/>
            </p:grpSpPr>
            <p:sp>
              <p:nvSpPr>
                <p:cNvPr id="675" name="Freeform 143">
                  <a:extLst>
                    <a:ext uri="{FF2B5EF4-FFF2-40B4-BE49-F238E27FC236}">
                      <a16:creationId xmlns:a16="http://schemas.microsoft.com/office/drawing/2014/main" id="{7458E02A-CEBC-4406-91E8-6B7909344C42}"/>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6" name="Freeform 144">
                  <a:extLst>
                    <a:ext uri="{FF2B5EF4-FFF2-40B4-BE49-F238E27FC236}">
                      <a16:creationId xmlns:a16="http://schemas.microsoft.com/office/drawing/2014/main" id="{C5B13DCC-63B5-4E2A-BB26-76120B255DF5}"/>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655" name="Group 145">
                <a:extLst>
                  <a:ext uri="{FF2B5EF4-FFF2-40B4-BE49-F238E27FC236}">
                    <a16:creationId xmlns:a16="http://schemas.microsoft.com/office/drawing/2014/main" id="{39FC09E8-2CC4-4C7C-9A6B-903CA7F6A8B8}"/>
                  </a:ext>
                </a:extLst>
              </p:cNvPr>
              <p:cNvGrpSpPr>
                <a:grpSpLocks noChangeAspect="1"/>
              </p:cNvGrpSpPr>
              <p:nvPr/>
            </p:nvGrpSpPr>
            <p:grpSpPr bwMode="gray">
              <a:xfrm>
                <a:off x="2984" y="2276"/>
                <a:ext cx="114" cy="72"/>
                <a:chOff x="2984" y="2276"/>
                <a:chExt cx="114" cy="72"/>
              </a:xfrm>
              <a:grpFill/>
            </p:grpSpPr>
            <p:sp>
              <p:nvSpPr>
                <p:cNvPr id="673" name="Freeform 146">
                  <a:extLst>
                    <a:ext uri="{FF2B5EF4-FFF2-40B4-BE49-F238E27FC236}">
                      <a16:creationId xmlns:a16="http://schemas.microsoft.com/office/drawing/2014/main" id="{380FA52B-DE03-4DFA-A0D6-F79513217427}"/>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4" name="Freeform 147">
                  <a:extLst>
                    <a:ext uri="{FF2B5EF4-FFF2-40B4-BE49-F238E27FC236}">
                      <a16:creationId xmlns:a16="http://schemas.microsoft.com/office/drawing/2014/main" id="{04629F4E-A63A-41ED-AECF-509DCCF905A6}"/>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56" name="Freeform 148">
                <a:extLst>
                  <a:ext uri="{FF2B5EF4-FFF2-40B4-BE49-F238E27FC236}">
                    <a16:creationId xmlns:a16="http://schemas.microsoft.com/office/drawing/2014/main" id="{9539A549-85CE-48E7-9E84-A1FC2E24AD37}"/>
                  </a:ext>
                </a:extLst>
              </p:cNvPr>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7" name="Group 149">
                <a:extLst>
                  <a:ext uri="{FF2B5EF4-FFF2-40B4-BE49-F238E27FC236}">
                    <a16:creationId xmlns:a16="http://schemas.microsoft.com/office/drawing/2014/main" id="{9FC91D8E-D3BD-436A-9CD5-53651C382B1D}"/>
                  </a:ext>
                </a:extLst>
              </p:cNvPr>
              <p:cNvGrpSpPr>
                <a:grpSpLocks noChangeAspect="1"/>
              </p:cNvGrpSpPr>
              <p:nvPr/>
            </p:nvGrpSpPr>
            <p:grpSpPr bwMode="gray">
              <a:xfrm>
                <a:off x="3086" y="2189"/>
                <a:ext cx="85" cy="114"/>
                <a:chOff x="3086" y="2189"/>
                <a:chExt cx="85" cy="114"/>
              </a:xfrm>
              <a:grpFill/>
            </p:grpSpPr>
            <p:sp>
              <p:nvSpPr>
                <p:cNvPr id="671" name="Freeform 150">
                  <a:extLst>
                    <a:ext uri="{FF2B5EF4-FFF2-40B4-BE49-F238E27FC236}">
                      <a16:creationId xmlns:a16="http://schemas.microsoft.com/office/drawing/2014/main" id="{607B790D-6957-4CF3-98A9-8BB9AB39C567}"/>
                    </a:ext>
                  </a:extLst>
                </p:cNvPr>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2" name="Freeform 151">
                  <a:extLst>
                    <a:ext uri="{FF2B5EF4-FFF2-40B4-BE49-F238E27FC236}">
                      <a16:creationId xmlns:a16="http://schemas.microsoft.com/office/drawing/2014/main" id="{2691C211-3EF7-4D64-B97D-9FCC7D29C269}"/>
                    </a:ext>
                  </a:extLst>
                </p:cNvPr>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58" name="Freeform 152">
                <a:extLst>
                  <a:ext uri="{FF2B5EF4-FFF2-40B4-BE49-F238E27FC236}">
                    <a16:creationId xmlns:a16="http://schemas.microsoft.com/office/drawing/2014/main" id="{66CDBC0E-2405-42CF-8076-0AF5583A6E1B}"/>
                  </a:ext>
                </a:extLst>
              </p:cNvPr>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59" name="Group 153">
                <a:extLst>
                  <a:ext uri="{FF2B5EF4-FFF2-40B4-BE49-F238E27FC236}">
                    <a16:creationId xmlns:a16="http://schemas.microsoft.com/office/drawing/2014/main" id="{5028FACA-E89F-4C0E-8423-DB17A457F0DD}"/>
                  </a:ext>
                </a:extLst>
              </p:cNvPr>
              <p:cNvGrpSpPr>
                <a:grpSpLocks noChangeAspect="1"/>
              </p:cNvGrpSpPr>
              <p:nvPr/>
            </p:nvGrpSpPr>
            <p:grpSpPr bwMode="gray">
              <a:xfrm>
                <a:off x="3000" y="2012"/>
                <a:ext cx="210" cy="192"/>
                <a:chOff x="3000" y="2012"/>
                <a:chExt cx="210" cy="192"/>
              </a:xfrm>
              <a:grpFill/>
            </p:grpSpPr>
            <p:sp>
              <p:nvSpPr>
                <p:cNvPr id="669" name="Freeform 154">
                  <a:extLst>
                    <a:ext uri="{FF2B5EF4-FFF2-40B4-BE49-F238E27FC236}">
                      <a16:creationId xmlns:a16="http://schemas.microsoft.com/office/drawing/2014/main" id="{AAC0A570-02C9-4630-9FBE-2B42B8E9300F}"/>
                    </a:ext>
                  </a:extLst>
                </p:cNvPr>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70" name="Freeform 155">
                  <a:extLst>
                    <a:ext uri="{FF2B5EF4-FFF2-40B4-BE49-F238E27FC236}">
                      <a16:creationId xmlns:a16="http://schemas.microsoft.com/office/drawing/2014/main" id="{E9EBC49F-9BC1-418F-A4E7-7697F280BC2F}"/>
                    </a:ext>
                  </a:extLst>
                </p:cNvPr>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60" name="Freeform 156">
                <a:extLst>
                  <a:ext uri="{FF2B5EF4-FFF2-40B4-BE49-F238E27FC236}">
                    <a16:creationId xmlns:a16="http://schemas.microsoft.com/office/drawing/2014/main" id="{A4DA8196-1D6E-4AE1-9D4C-F043CAE0C965}"/>
                  </a:ext>
                </a:extLst>
              </p:cNvPr>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1" name="Freeform 157">
                <a:extLst>
                  <a:ext uri="{FF2B5EF4-FFF2-40B4-BE49-F238E27FC236}">
                    <a16:creationId xmlns:a16="http://schemas.microsoft.com/office/drawing/2014/main" id="{CF14C6E5-D701-4604-9F46-9729462FC558}"/>
                  </a:ext>
                </a:extLst>
              </p:cNvPr>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2" name="Freeform 158">
                <a:extLst>
                  <a:ext uri="{FF2B5EF4-FFF2-40B4-BE49-F238E27FC236}">
                    <a16:creationId xmlns:a16="http://schemas.microsoft.com/office/drawing/2014/main" id="{49E1371B-4171-49E9-966D-A501C63DD8CB}"/>
                  </a:ext>
                </a:extLst>
              </p:cNvPr>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663" name="Group 159">
                <a:extLst>
                  <a:ext uri="{FF2B5EF4-FFF2-40B4-BE49-F238E27FC236}">
                    <a16:creationId xmlns:a16="http://schemas.microsoft.com/office/drawing/2014/main" id="{1301B954-8676-412D-855E-9B6C9DFC3C17}"/>
                  </a:ext>
                </a:extLst>
              </p:cNvPr>
              <p:cNvGrpSpPr>
                <a:grpSpLocks noChangeAspect="1"/>
              </p:cNvGrpSpPr>
              <p:nvPr/>
            </p:nvGrpSpPr>
            <p:grpSpPr bwMode="gray">
              <a:xfrm>
                <a:off x="2802" y="1979"/>
                <a:ext cx="205" cy="88"/>
                <a:chOff x="2802" y="1979"/>
                <a:chExt cx="205" cy="88"/>
              </a:xfrm>
              <a:grpFill/>
            </p:grpSpPr>
            <p:sp>
              <p:nvSpPr>
                <p:cNvPr id="667" name="Freeform 160">
                  <a:extLst>
                    <a:ext uri="{FF2B5EF4-FFF2-40B4-BE49-F238E27FC236}">
                      <a16:creationId xmlns:a16="http://schemas.microsoft.com/office/drawing/2014/main" id="{861FE68C-08FB-413C-930A-D6163677A540}"/>
                    </a:ext>
                  </a:extLst>
                </p:cNvPr>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8" name="Freeform 161">
                  <a:extLst>
                    <a:ext uri="{FF2B5EF4-FFF2-40B4-BE49-F238E27FC236}">
                      <a16:creationId xmlns:a16="http://schemas.microsoft.com/office/drawing/2014/main" id="{ADD8D9DE-4125-47B0-8039-95CD0EF2BCB8}"/>
                    </a:ext>
                  </a:extLst>
                </p:cNvPr>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664" name="Freeform 162">
                <a:extLst>
                  <a:ext uri="{FF2B5EF4-FFF2-40B4-BE49-F238E27FC236}">
                    <a16:creationId xmlns:a16="http://schemas.microsoft.com/office/drawing/2014/main" id="{E197187E-D42D-4B64-A7FB-5D9C3DA8D765}"/>
                  </a:ext>
                </a:extLst>
              </p:cNvPr>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5" name="Freeform 163">
                <a:extLst>
                  <a:ext uri="{FF2B5EF4-FFF2-40B4-BE49-F238E27FC236}">
                    <a16:creationId xmlns:a16="http://schemas.microsoft.com/office/drawing/2014/main" id="{A8411157-45E3-45AF-A379-4475393E7CF1}"/>
                  </a:ext>
                </a:extLst>
              </p:cNvPr>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66" name="Freeform 164">
                <a:extLst>
                  <a:ext uri="{FF2B5EF4-FFF2-40B4-BE49-F238E27FC236}">
                    <a16:creationId xmlns:a16="http://schemas.microsoft.com/office/drawing/2014/main" id="{68C5DAB5-53A6-4BC0-816A-B9043AC4DEE3}"/>
                  </a:ext>
                </a:extLst>
              </p:cNvPr>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07" name="Freeform 165">
              <a:extLst>
                <a:ext uri="{FF2B5EF4-FFF2-40B4-BE49-F238E27FC236}">
                  <a16:creationId xmlns:a16="http://schemas.microsoft.com/office/drawing/2014/main" id="{935AAE58-87F4-4984-A06C-5833C9BD5CDB}"/>
                </a:ext>
              </a:extLst>
            </p:cNvPr>
            <p:cNvSpPr>
              <a:spLocks noChangeAspect="1"/>
            </p:cNvSpPr>
            <p:nvPr/>
          </p:nvSpPr>
          <p:spPr bwMode="gray">
            <a:xfrm>
              <a:off x="6654139" y="33925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8" name="Freeform 166">
              <a:extLst>
                <a:ext uri="{FF2B5EF4-FFF2-40B4-BE49-F238E27FC236}">
                  <a16:creationId xmlns:a16="http://schemas.microsoft.com/office/drawing/2014/main" id="{36B3E88E-E94C-49A4-941F-02C5B3883F0D}"/>
                </a:ext>
              </a:extLst>
            </p:cNvPr>
            <p:cNvSpPr>
              <a:spLocks noChangeAspect="1"/>
            </p:cNvSpPr>
            <p:nvPr/>
          </p:nvSpPr>
          <p:spPr bwMode="gray">
            <a:xfrm>
              <a:off x="6708204" y="29839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09" name="Freeform 167">
              <a:extLst>
                <a:ext uri="{FF2B5EF4-FFF2-40B4-BE49-F238E27FC236}">
                  <a16:creationId xmlns:a16="http://schemas.microsoft.com/office/drawing/2014/main" id="{01053CC0-BEAB-41C4-8060-450693EA7439}"/>
                </a:ext>
              </a:extLst>
            </p:cNvPr>
            <p:cNvSpPr>
              <a:spLocks noChangeAspect="1"/>
            </p:cNvSpPr>
            <p:nvPr/>
          </p:nvSpPr>
          <p:spPr bwMode="gray">
            <a:xfrm>
              <a:off x="6592124" y="33349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0" name="Freeform 168">
              <a:extLst>
                <a:ext uri="{FF2B5EF4-FFF2-40B4-BE49-F238E27FC236}">
                  <a16:creationId xmlns:a16="http://schemas.microsoft.com/office/drawing/2014/main" id="{2FB4ABA9-9CD7-4D03-8163-A32B55D12857}"/>
                </a:ext>
              </a:extLst>
            </p:cNvPr>
            <p:cNvSpPr>
              <a:spLocks noChangeAspect="1"/>
            </p:cNvSpPr>
            <p:nvPr/>
          </p:nvSpPr>
          <p:spPr bwMode="gray">
            <a:xfrm>
              <a:off x="6873578" y="32807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1" name="Freeform 169">
              <a:extLst>
                <a:ext uri="{FF2B5EF4-FFF2-40B4-BE49-F238E27FC236}">
                  <a16:creationId xmlns:a16="http://schemas.microsoft.com/office/drawing/2014/main" id="{9FD64ACD-F42E-478E-94B1-67C3A4BEBB7C}"/>
                </a:ext>
              </a:extLst>
            </p:cNvPr>
            <p:cNvSpPr>
              <a:spLocks noChangeAspect="1"/>
            </p:cNvSpPr>
            <p:nvPr/>
          </p:nvSpPr>
          <p:spPr bwMode="gray">
            <a:xfrm>
              <a:off x="6811563" y="33541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12" name="Group 170">
              <a:extLst>
                <a:ext uri="{FF2B5EF4-FFF2-40B4-BE49-F238E27FC236}">
                  <a16:creationId xmlns:a16="http://schemas.microsoft.com/office/drawing/2014/main" id="{4909C68A-9CDE-4847-934C-3808DE4519E6}"/>
                </a:ext>
              </a:extLst>
            </p:cNvPr>
            <p:cNvGrpSpPr>
              <a:grpSpLocks noChangeAspect="1"/>
            </p:cNvGrpSpPr>
            <p:nvPr/>
          </p:nvGrpSpPr>
          <p:grpSpPr bwMode="gray">
            <a:xfrm>
              <a:off x="6677991" y="3378557"/>
              <a:ext cx="96999" cy="85561"/>
              <a:chOff x="3007" y="1982"/>
              <a:chExt cx="61" cy="49"/>
            </a:xfrm>
            <a:grpFill/>
          </p:grpSpPr>
          <p:sp>
            <p:nvSpPr>
              <p:cNvPr id="649" name="Freeform 171">
                <a:extLst>
                  <a:ext uri="{FF2B5EF4-FFF2-40B4-BE49-F238E27FC236}">
                    <a16:creationId xmlns:a16="http://schemas.microsoft.com/office/drawing/2014/main" id="{D114212D-1221-42D6-927B-B0B0ACFC0D40}"/>
                  </a:ext>
                </a:extLst>
              </p:cNvPr>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50" name="Freeform 172">
                <a:extLst>
                  <a:ext uri="{FF2B5EF4-FFF2-40B4-BE49-F238E27FC236}">
                    <a16:creationId xmlns:a16="http://schemas.microsoft.com/office/drawing/2014/main" id="{262025B8-3DD0-4996-B125-21F84773A73C}"/>
                  </a:ext>
                </a:extLst>
              </p:cNvPr>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13" name="Freeform 173">
              <a:extLst>
                <a:ext uri="{FF2B5EF4-FFF2-40B4-BE49-F238E27FC236}">
                  <a16:creationId xmlns:a16="http://schemas.microsoft.com/office/drawing/2014/main" id="{C06D52E3-57BD-4F57-A5A2-E9110DC2B81D}"/>
                </a:ext>
              </a:extLst>
            </p:cNvPr>
            <p:cNvSpPr>
              <a:spLocks noChangeAspect="1"/>
            </p:cNvSpPr>
            <p:nvPr/>
          </p:nvSpPr>
          <p:spPr bwMode="gray">
            <a:xfrm>
              <a:off x="5469486" y="25421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14" name="Group 222">
              <a:extLst>
                <a:ext uri="{FF2B5EF4-FFF2-40B4-BE49-F238E27FC236}">
                  <a16:creationId xmlns:a16="http://schemas.microsoft.com/office/drawing/2014/main" id="{2E78167E-42A0-4DC2-BBC8-4303DC2BAC61}"/>
                </a:ext>
              </a:extLst>
            </p:cNvPr>
            <p:cNvGrpSpPr>
              <a:grpSpLocks noChangeAspect="1"/>
            </p:cNvGrpSpPr>
            <p:nvPr/>
          </p:nvGrpSpPr>
          <p:grpSpPr bwMode="gray">
            <a:xfrm>
              <a:off x="6083280" y="1594008"/>
              <a:ext cx="287816" cy="326528"/>
              <a:chOff x="3202" y="1036"/>
              <a:chExt cx="181" cy="187"/>
            </a:xfrm>
            <a:grpFill/>
          </p:grpSpPr>
          <p:sp>
            <p:nvSpPr>
              <p:cNvPr id="643" name="Freeform 223">
                <a:extLst>
                  <a:ext uri="{FF2B5EF4-FFF2-40B4-BE49-F238E27FC236}">
                    <a16:creationId xmlns:a16="http://schemas.microsoft.com/office/drawing/2014/main" id="{E3BC8C4E-A26E-4348-8767-4B7E907C7624}"/>
                  </a:ext>
                </a:extLst>
              </p:cNvPr>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4" name="Freeform 224">
                <a:extLst>
                  <a:ext uri="{FF2B5EF4-FFF2-40B4-BE49-F238E27FC236}">
                    <a16:creationId xmlns:a16="http://schemas.microsoft.com/office/drawing/2014/main" id="{165A297D-4DCD-4947-B352-5A44A0B8BEA9}"/>
                  </a:ext>
                </a:extLst>
              </p:cNvPr>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5" name="Freeform 225">
                <a:extLst>
                  <a:ext uri="{FF2B5EF4-FFF2-40B4-BE49-F238E27FC236}">
                    <a16:creationId xmlns:a16="http://schemas.microsoft.com/office/drawing/2014/main" id="{F6A7420B-DD68-4065-8AD8-5754CC2E45F8}"/>
                  </a:ext>
                </a:extLst>
              </p:cNvPr>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6" name="Freeform 226">
                <a:extLst>
                  <a:ext uri="{FF2B5EF4-FFF2-40B4-BE49-F238E27FC236}">
                    <a16:creationId xmlns:a16="http://schemas.microsoft.com/office/drawing/2014/main" id="{46EF0FCA-65FB-480B-BBD1-8580459AAA8B}"/>
                  </a:ext>
                </a:extLst>
              </p:cNvPr>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7" name="Freeform 227">
                <a:extLst>
                  <a:ext uri="{FF2B5EF4-FFF2-40B4-BE49-F238E27FC236}">
                    <a16:creationId xmlns:a16="http://schemas.microsoft.com/office/drawing/2014/main" id="{B33B96F7-B594-462B-A915-A6C3309EE06C}"/>
                  </a:ext>
                </a:extLst>
              </p:cNvPr>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8" name="Freeform 228">
                <a:extLst>
                  <a:ext uri="{FF2B5EF4-FFF2-40B4-BE49-F238E27FC236}">
                    <a16:creationId xmlns:a16="http://schemas.microsoft.com/office/drawing/2014/main" id="{02D55BCA-E9B4-46E9-A541-4FEDAB365F7D}"/>
                  </a:ext>
                </a:extLst>
              </p:cNvPr>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15" name="Freeform 229">
              <a:extLst>
                <a:ext uri="{FF2B5EF4-FFF2-40B4-BE49-F238E27FC236}">
                  <a16:creationId xmlns:a16="http://schemas.microsoft.com/office/drawing/2014/main" id="{3D8C812C-93A4-4E9C-9199-2D5513571A95}"/>
                </a:ext>
              </a:extLst>
            </p:cNvPr>
            <p:cNvSpPr>
              <a:spLocks noChangeAspect="1"/>
            </p:cNvSpPr>
            <p:nvPr/>
          </p:nvSpPr>
          <p:spPr bwMode="gray">
            <a:xfrm>
              <a:off x="5129196" y="28232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6" name="Freeform 230">
              <a:extLst>
                <a:ext uri="{FF2B5EF4-FFF2-40B4-BE49-F238E27FC236}">
                  <a16:creationId xmlns:a16="http://schemas.microsoft.com/office/drawing/2014/main" id="{DF983E48-8AE4-41CC-BC43-0083DF49C9B7}"/>
                </a:ext>
              </a:extLst>
            </p:cNvPr>
            <p:cNvSpPr>
              <a:spLocks noChangeAspect="1"/>
            </p:cNvSpPr>
            <p:nvPr/>
          </p:nvSpPr>
          <p:spPr bwMode="gray">
            <a:xfrm>
              <a:off x="5467895" y="21894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7" name="Freeform 231">
              <a:extLst>
                <a:ext uri="{FF2B5EF4-FFF2-40B4-BE49-F238E27FC236}">
                  <a16:creationId xmlns:a16="http://schemas.microsoft.com/office/drawing/2014/main" id="{C3F383CD-1DA6-498C-BCBC-16FAB46AFB20}"/>
                </a:ext>
              </a:extLst>
            </p:cNvPr>
            <p:cNvSpPr>
              <a:spLocks noChangeAspect="1"/>
            </p:cNvSpPr>
            <p:nvPr/>
          </p:nvSpPr>
          <p:spPr bwMode="gray">
            <a:xfrm>
              <a:off x="5407470" y="23029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8" name="Freeform 232">
              <a:extLst>
                <a:ext uri="{FF2B5EF4-FFF2-40B4-BE49-F238E27FC236}">
                  <a16:creationId xmlns:a16="http://schemas.microsoft.com/office/drawing/2014/main" id="{6561C5F4-0294-410A-88F1-C522C5911B39}"/>
                </a:ext>
              </a:extLst>
            </p:cNvPr>
            <p:cNvSpPr>
              <a:spLocks noChangeAspect="1"/>
            </p:cNvSpPr>
            <p:nvPr/>
          </p:nvSpPr>
          <p:spPr bwMode="gray">
            <a:xfrm>
              <a:off x="5130786" y="28180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19" name="Freeform 233">
              <a:extLst>
                <a:ext uri="{FF2B5EF4-FFF2-40B4-BE49-F238E27FC236}">
                  <a16:creationId xmlns:a16="http://schemas.microsoft.com/office/drawing/2014/main" id="{9A53BF59-42FE-4A31-9C77-796229EB6146}"/>
                </a:ext>
              </a:extLst>
            </p:cNvPr>
            <p:cNvSpPr>
              <a:spLocks noChangeAspect="1"/>
            </p:cNvSpPr>
            <p:nvPr/>
          </p:nvSpPr>
          <p:spPr bwMode="gray">
            <a:xfrm>
              <a:off x="4625121" y="1594008"/>
              <a:ext cx="965216" cy="122578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0" name="Freeform 234">
              <a:extLst>
                <a:ext uri="{FF2B5EF4-FFF2-40B4-BE49-F238E27FC236}">
                  <a16:creationId xmlns:a16="http://schemas.microsoft.com/office/drawing/2014/main" id="{73215C79-6045-49F2-AF9A-DD0724DDA2FE}"/>
                </a:ext>
              </a:extLst>
            </p:cNvPr>
            <p:cNvSpPr>
              <a:spLocks noChangeAspect="1"/>
            </p:cNvSpPr>
            <p:nvPr/>
          </p:nvSpPr>
          <p:spPr bwMode="gray">
            <a:xfrm>
              <a:off x="4939969" y="23448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1" name="Freeform 235">
              <a:extLst>
                <a:ext uri="{FF2B5EF4-FFF2-40B4-BE49-F238E27FC236}">
                  <a16:creationId xmlns:a16="http://schemas.microsoft.com/office/drawing/2014/main" id="{2CA08D2A-CDF2-4FC0-BD21-4671625779F0}"/>
                </a:ext>
              </a:extLst>
            </p:cNvPr>
            <p:cNvSpPr>
              <a:spLocks noChangeAspect="1"/>
            </p:cNvSpPr>
            <p:nvPr/>
          </p:nvSpPr>
          <p:spPr bwMode="gray">
            <a:xfrm>
              <a:off x="4695087" y="18489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22" name="Group 236">
              <a:extLst>
                <a:ext uri="{FF2B5EF4-FFF2-40B4-BE49-F238E27FC236}">
                  <a16:creationId xmlns:a16="http://schemas.microsoft.com/office/drawing/2014/main" id="{EBCBB0AA-B277-4927-A61A-696F695B1B45}"/>
                </a:ext>
              </a:extLst>
            </p:cNvPr>
            <p:cNvGrpSpPr>
              <a:grpSpLocks noChangeAspect="1"/>
            </p:cNvGrpSpPr>
            <p:nvPr/>
          </p:nvGrpSpPr>
          <p:grpSpPr bwMode="gray">
            <a:xfrm>
              <a:off x="4478828" y="4021134"/>
              <a:ext cx="809382" cy="1501675"/>
              <a:chOff x="1624" y="2350"/>
              <a:chExt cx="509" cy="860"/>
            </a:xfrm>
            <a:grpFill/>
          </p:grpSpPr>
          <p:sp>
            <p:nvSpPr>
              <p:cNvPr id="618" name="Freeform 237">
                <a:extLst>
                  <a:ext uri="{FF2B5EF4-FFF2-40B4-BE49-F238E27FC236}">
                    <a16:creationId xmlns:a16="http://schemas.microsoft.com/office/drawing/2014/main" id="{BD94ED67-B917-429E-9913-59ED6142FFE1}"/>
                  </a:ext>
                </a:extLst>
              </p:cNvPr>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9" name="Freeform 238">
                <a:extLst>
                  <a:ext uri="{FF2B5EF4-FFF2-40B4-BE49-F238E27FC236}">
                    <a16:creationId xmlns:a16="http://schemas.microsoft.com/office/drawing/2014/main" id="{19B860E4-BED6-49D1-A25F-2E9E4EF58EBA}"/>
                  </a:ext>
                </a:extLst>
              </p:cNvPr>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0" name="Freeform 239">
                <a:extLst>
                  <a:ext uri="{FF2B5EF4-FFF2-40B4-BE49-F238E27FC236}">
                    <a16:creationId xmlns:a16="http://schemas.microsoft.com/office/drawing/2014/main" id="{BB2F86C5-47B6-4387-B852-11E3B7EB4D5A}"/>
                  </a:ext>
                </a:extLst>
              </p:cNvPr>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1" name="Freeform 240">
                <a:extLst>
                  <a:ext uri="{FF2B5EF4-FFF2-40B4-BE49-F238E27FC236}">
                    <a16:creationId xmlns:a16="http://schemas.microsoft.com/office/drawing/2014/main" id="{2FFB1930-5A23-4C55-984F-DE4F3BD7CDDB}"/>
                  </a:ext>
                </a:extLst>
              </p:cNvPr>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2" name="Freeform 241">
                <a:extLst>
                  <a:ext uri="{FF2B5EF4-FFF2-40B4-BE49-F238E27FC236}">
                    <a16:creationId xmlns:a16="http://schemas.microsoft.com/office/drawing/2014/main" id="{54A9451E-BB98-4CF2-ADB1-78FE55A24266}"/>
                  </a:ext>
                </a:extLst>
              </p:cNvPr>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3" name="Freeform 242">
                <a:extLst>
                  <a:ext uri="{FF2B5EF4-FFF2-40B4-BE49-F238E27FC236}">
                    <a16:creationId xmlns:a16="http://schemas.microsoft.com/office/drawing/2014/main" id="{08299092-1B5E-4AA6-B19F-3649CA0D2D50}"/>
                  </a:ext>
                </a:extLst>
              </p:cNvPr>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4" name="Freeform 243">
                <a:extLst>
                  <a:ext uri="{FF2B5EF4-FFF2-40B4-BE49-F238E27FC236}">
                    <a16:creationId xmlns:a16="http://schemas.microsoft.com/office/drawing/2014/main" id="{23D67A19-3BF9-4603-8BAB-6643BCF5B04D}"/>
                  </a:ext>
                </a:extLst>
              </p:cNvPr>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5" name="Freeform 244">
                <a:extLst>
                  <a:ext uri="{FF2B5EF4-FFF2-40B4-BE49-F238E27FC236}">
                    <a16:creationId xmlns:a16="http://schemas.microsoft.com/office/drawing/2014/main" id="{BBCB6719-76B0-4BB4-B840-FB36383496FF}"/>
                  </a:ext>
                </a:extLst>
              </p:cNvPr>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6" name="Freeform 245">
                <a:extLst>
                  <a:ext uri="{FF2B5EF4-FFF2-40B4-BE49-F238E27FC236}">
                    <a16:creationId xmlns:a16="http://schemas.microsoft.com/office/drawing/2014/main" id="{7CDFB214-8445-4ECC-83F2-1CDD29A3CE0B}"/>
                  </a:ext>
                </a:extLst>
              </p:cNvPr>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7" name="Freeform 246">
                <a:extLst>
                  <a:ext uri="{FF2B5EF4-FFF2-40B4-BE49-F238E27FC236}">
                    <a16:creationId xmlns:a16="http://schemas.microsoft.com/office/drawing/2014/main" id="{372C447F-38E2-41DF-83D1-B9650AC12A2E}"/>
                  </a:ext>
                </a:extLst>
              </p:cNvPr>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8" name="Freeform 247">
                <a:extLst>
                  <a:ext uri="{FF2B5EF4-FFF2-40B4-BE49-F238E27FC236}">
                    <a16:creationId xmlns:a16="http://schemas.microsoft.com/office/drawing/2014/main" id="{93BA7E08-A5AE-43A7-86CC-258D5933434A}"/>
                  </a:ext>
                </a:extLst>
              </p:cNvPr>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29" name="Freeform 248">
                <a:extLst>
                  <a:ext uri="{FF2B5EF4-FFF2-40B4-BE49-F238E27FC236}">
                    <a16:creationId xmlns:a16="http://schemas.microsoft.com/office/drawing/2014/main" id="{1B0E4760-3ADA-4202-8504-1579F4D4D234}"/>
                  </a:ext>
                </a:extLst>
              </p:cNvPr>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0" name="Freeform 249">
                <a:extLst>
                  <a:ext uri="{FF2B5EF4-FFF2-40B4-BE49-F238E27FC236}">
                    <a16:creationId xmlns:a16="http://schemas.microsoft.com/office/drawing/2014/main" id="{0246265D-D013-4F1D-BB18-6E8C1FB27A76}"/>
                  </a:ext>
                </a:extLst>
              </p:cNvPr>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1" name="Freeform 250">
                <a:extLst>
                  <a:ext uri="{FF2B5EF4-FFF2-40B4-BE49-F238E27FC236}">
                    <a16:creationId xmlns:a16="http://schemas.microsoft.com/office/drawing/2014/main" id="{ACCDCBF1-53CC-460B-8701-2808AFDFA332}"/>
                  </a:ext>
                </a:extLst>
              </p:cNvPr>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2" name="Freeform 251">
                <a:extLst>
                  <a:ext uri="{FF2B5EF4-FFF2-40B4-BE49-F238E27FC236}">
                    <a16:creationId xmlns:a16="http://schemas.microsoft.com/office/drawing/2014/main" id="{0204411B-1EF3-421A-A708-D42D793B6695}"/>
                  </a:ext>
                </a:extLst>
              </p:cNvPr>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3" name="Freeform 252">
                <a:extLst>
                  <a:ext uri="{FF2B5EF4-FFF2-40B4-BE49-F238E27FC236}">
                    <a16:creationId xmlns:a16="http://schemas.microsoft.com/office/drawing/2014/main" id="{7C6DA692-8CC5-47BE-9011-DD0D23066E40}"/>
                  </a:ext>
                </a:extLst>
              </p:cNvPr>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4" name="Freeform 253">
                <a:extLst>
                  <a:ext uri="{FF2B5EF4-FFF2-40B4-BE49-F238E27FC236}">
                    <a16:creationId xmlns:a16="http://schemas.microsoft.com/office/drawing/2014/main" id="{3354AA4D-FBA4-419F-BF11-00BF3559572F}"/>
                  </a:ext>
                </a:extLst>
              </p:cNvPr>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5" name="Freeform 254">
                <a:extLst>
                  <a:ext uri="{FF2B5EF4-FFF2-40B4-BE49-F238E27FC236}">
                    <a16:creationId xmlns:a16="http://schemas.microsoft.com/office/drawing/2014/main" id="{6BB2E559-56CB-435A-AAB7-3DFE252D76B0}"/>
                  </a:ext>
                </a:extLst>
              </p:cNvPr>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6" name="Freeform 255">
                <a:extLst>
                  <a:ext uri="{FF2B5EF4-FFF2-40B4-BE49-F238E27FC236}">
                    <a16:creationId xmlns:a16="http://schemas.microsoft.com/office/drawing/2014/main" id="{9A9FD3E6-EC9F-475D-9C02-377048D91751}"/>
                  </a:ext>
                </a:extLst>
              </p:cNvPr>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7" name="Freeform 256">
                <a:extLst>
                  <a:ext uri="{FF2B5EF4-FFF2-40B4-BE49-F238E27FC236}">
                    <a16:creationId xmlns:a16="http://schemas.microsoft.com/office/drawing/2014/main" id="{D62C5B5E-16FC-4BFA-ACCF-2D024D8527F1}"/>
                  </a:ext>
                </a:extLst>
              </p:cNvPr>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8" name="Freeform 257">
                <a:extLst>
                  <a:ext uri="{FF2B5EF4-FFF2-40B4-BE49-F238E27FC236}">
                    <a16:creationId xmlns:a16="http://schemas.microsoft.com/office/drawing/2014/main" id="{994C360D-580D-451F-BA1B-216FCFE56AC6}"/>
                  </a:ext>
                </a:extLst>
              </p:cNvPr>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39" name="Freeform 258">
                <a:extLst>
                  <a:ext uri="{FF2B5EF4-FFF2-40B4-BE49-F238E27FC236}">
                    <a16:creationId xmlns:a16="http://schemas.microsoft.com/office/drawing/2014/main" id="{AE592FEA-2529-4DE0-A495-73F35D926E8C}"/>
                  </a:ext>
                </a:extLst>
              </p:cNvPr>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0" name="Freeform 259">
                <a:extLst>
                  <a:ext uri="{FF2B5EF4-FFF2-40B4-BE49-F238E27FC236}">
                    <a16:creationId xmlns:a16="http://schemas.microsoft.com/office/drawing/2014/main" id="{DAF03E11-C680-40A4-8E5D-CB8FAFA86EC2}"/>
                  </a:ext>
                </a:extLst>
              </p:cNvPr>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1" name="Freeform 260">
                <a:extLst>
                  <a:ext uri="{FF2B5EF4-FFF2-40B4-BE49-F238E27FC236}">
                    <a16:creationId xmlns:a16="http://schemas.microsoft.com/office/drawing/2014/main" id="{58AF0720-2362-483F-8B49-39A59D4571FA}"/>
                  </a:ext>
                </a:extLst>
              </p:cNvPr>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42" name="Freeform 261">
                <a:extLst>
                  <a:ext uri="{FF2B5EF4-FFF2-40B4-BE49-F238E27FC236}">
                    <a16:creationId xmlns:a16="http://schemas.microsoft.com/office/drawing/2014/main" id="{A11B8C21-CCC2-450B-8061-DE2EB0BC6586}"/>
                  </a:ext>
                </a:extLst>
              </p:cNvPr>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23" name="Freeform 262">
              <a:extLst>
                <a:ext uri="{FF2B5EF4-FFF2-40B4-BE49-F238E27FC236}">
                  <a16:creationId xmlns:a16="http://schemas.microsoft.com/office/drawing/2014/main" id="{59C8DCD0-2A48-4A16-A49E-5C5904EFF096}"/>
                </a:ext>
              </a:extLst>
            </p:cNvPr>
            <p:cNvSpPr>
              <a:spLocks noChangeAspect="1"/>
            </p:cNvSpPr>
            <p:nvPr/>
          </p:nvSpPr>
          <p:spPr bwMode="gray">
            <a:xfrm>
              <a:off x="4369109" y="39704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4" name="Freeform 263">
              <a:extLst>
                <a:ext uri="{FF2B5EF4-FFF2-40B4-BE49-F238E27FC236}">
                  <a16:creationId xmlns:a16="http://schemas.microsoft.com/office/drawing/2014/main" id="{994F5660-4B4B-452B-A6D0-2E3FCE0982A5}"/>
                </a:ext>
              </a:extLst>
            </p:cNvPr>
            <p:cNvSpPr>
              <a:spLocks noChangeAspect="1"/>
            </p:cNvSpPr>
            <p:nvPr/>
          </p:nvSpPr>
          <p:spPr bwMode="gray">
            <a:xfrm>
              <a:off x="4448616" y="40752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5" name="Freeform 264">
              <a:extLst>
                <a:ext uri="{FF2B5EF4-FFF2-40B4-BE49-F238E27FC236}">
                  <a16:creationId xmlns:a16="http://schemas.microsoft.com/office/drawing/2014/main" id="{EDDE82C1-3CCC-409F-AE6D-8647A0F10338}"/>
                </a:ext>
              </a:extLst>
            </p:cNvPr>
            <p:cNvSpPr>
              <a:spLocks noChangeAspect="1"/>
            </p:cNvSpPr>
            <p:nvPr/>
          </p:nvSpPr>
          <p:spPr bwMode="gray">
            <a:xfrm>
              <a:off x="4288012" y="39146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6" name="Freeform 265">
              <a:extLst>
                <a:ext uri="{FF2B5EF4-FFF2-40B4-BE49-F238E27FC236}">
                  <a16:creationId xmlns:a16="http://schemas.microsoft.com/office/drawing/2014/main" id="{EBF24C2C-88CB-48DE-BAD4-5F4755E0AFEF}"/>
                </a:ext>
              </a:extLst>
            </p:cNvPr>
            <p:cNvSpPr>
              <a:spLocks noChangeAspect="1"/>
            </p:cNvSpPr>
            <p:nvPr/>
          </p:nvSpPr>
          <p:spPr bwMode="gray">
            <a:xfrm>
              <a:off x="4340487" y="39023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7" name="Freeform 266">
              <a:extLst>
                <a:ext uri="{FF2B5EF4-FFF2-40B4-BE49-F238E27FC236}">
                  <a16:creationId xmlns:a16="http://schemas.microsoft.com/office/drawing/2014/main" id="{113F6B69-5913-428F-8C74-82D825F5BEF3}"/>
                </a:ext>
              </a:extLst>
            </p:cNvPr>
            <p:cNvSpPr>
              <a:spLocks noChangeAspect="1"/>
            </p:cNvSpPr>
            <p:nvPr/>
          </p:nvSpPr>
          <p:spPr bwMode="gray">
            <a:xfrm>
              <a:off x="4326175" y="39827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8" name="Freeform 267">
              <a:extLst>
                <a:ext uri="{FF2B5EF4-FFF2-40B4-BE49-F238E27FC236}">
                  <a16:creationId xmlns:a16="http://schemas.microsoft.com/office/drawing/2014/main" id="{78672E57-19AD-44BA-88A3-FD3E7F34E3F2}"/>
                </a:ext>
              </a:extLst>
            </p:cNvPr>
            <p:cNvSpPr>
              <a:spLocks noChangeAspect="1"/>
            </p:cNvSpPr>
            <p:nvPr/>
          </p:nvSpPr>
          <p:spPr bwMode="gray">
            <a:xfrm>
              <a:off x="4399321" y="40455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29" name="Freeform 268">
              <a:extLst>
                <a:ext uri="{FF2B5EF4-FFF2-40B4-BE49-F238E27FC236}">
                  <a16:creationId xmlns:a16="http://schemas.microsoft.com/office/drawing/2014/main" id="{19A8BB12-D471-4C0D-953F-9E52B0225EFC}"/>
                </a:ext>
              </a:extLst>
            </p:cNvPr>
            <p:cNvSpPr>
              <a:spLocks noChangeAspect="1"/>
            </p:cNvSpPr>
            <p:nvPr/>
          </p:nvSpPr>
          <p:spPr bwMode="gray">
            <a:xfrm>
              <a:off x="4337306" y="39512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0" name="Freeform 269">
              <a:extLst>
                <a:ext uri="{FF2B5EF4-FFF2-40B4-BE49-F238E27FC236}">
                  <a16:creationId xmlns:a16="http://schemas.microsoft.com/office/drawing/2014/main" id="{F55178EF-342B-46BF-9C21-D38DAC5E8293}"/>
                </a:ext>
              </a:extLst>
            </p:cNvPr>
            <p:cNvSpPr>
              <a:spLocks noChangeAspect="1"/>
            </p:cNvSpPr>
            <p:nvPr/>
          </p:nvSpPr>
          <p:spPr bwMode="gray">
            <a:xfrm>
              <a:off x="3855493" y="36020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31" name="Group 270">
              <a:extLst>
                <a:ext uri="{FF2B5EF4-FFF2-40B4-BE49-F238E27FC236}">
                  <a16:creationId xmlns:a16="http://schemas.microsoft.com/office/drawing/2014/main" id="{B09CE4D5-E359-4B65-B620-56CF68C9AF3B}"/>
                </a:ext>
              </a:extLst>
            </p:cNvPr>
            <p:cNvGrpSpPr>
              <a:grpSpLocks noChangeAspect="1"/>
            </p:cNvGrpSpPr>
            <p:nvPr/>
          </p:nvGrpSpPr>
          <p:grpSpPr bwMode="gray">
            <a:xfrm>
              <a:off x="2976146" y="2285477"/>
              <a:ext cx="1757105" cy="1480721"/>
              <a:chOff x="679" y="1356"/>
              <a:chExt cx="1105" cy="848"/>
            </a:xfrm>
            <a:grpFill/>
          </p:grpSpPr>
          <p:grpSp>
            <p:nvGrpSpPr>
              <p:cNvPr id="606" name="Group 271">
                <a:extLst>
                  <a:ext uri="{FF2B5EF4-FFF2-40B4-BE49-F238E27FC236}">
                    <a16:creationId xmlns:a16="http://schemas.microsoft.com/office/drawing/2014/main" id="{5625E107-8DE8-4671-8DCA-DEB3AE64DCDB}"/>
                  </a:ext>
                </a:extLst>
              </p:cNvPr>
              <p:cNvGrpSpPr>
                <a:grpSpLocks noChangeAspect="1"/>
              </p:cNvGrpSpPr>
              <p:nvPr/>
            </p:nvGrpSpPr>
            <p:grpSpPr bwMode="gray">
              <a:xfrm>
                <a:off x="679" y="1356"/>
                <a:ext cx="411" cy="413"/>
                <a:chOff x="679" y="1356"/>
                <a:chExt cx="411" cy="413"/>
              </a:xfrm>
              <a:grpFill/>
            </p:grpSpPr>
            <p:sp>
              <p:nvSpPr>
                <p:cNvPr id="613" name="Freeform 272">
                  <a:extLst>
                    <a:ext uri="{FF2B5EF4-FFF2-40B4-BE49-F238E27FC236}">
                      <a16:creationId xmlns:a16="http://schemas.microsoft.com/office/drawing/2014/main" id="{E5F3E60C-A4CE-4579-B877-7C054BF914BB}"/>
                    </a:ext>
                  </a:extLst>
                </p:cNvPr>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4" name="Freeform 273">
                  <a:extLst>
                    <a:ext uri="{FF2B5EF4-FFF2-40B4-BE49-F238E27FC236}">
                      <a16:creationId xmlns:a16="http://schemas.microsoft.com/office/drawing/2014/main" id="{CF704B1F-503A-4E0F-BB29-E1074B1567B0}"/>
                    </a:ext>
                  </a:extLst>
                </p:cNvPr>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5" name="Freeform 274">
                  <a:extLst>
                    <a:ext uri="{FF2B5EF4-FFF2-40B4-BE49-F238E27FC236}">
                      <a16:creationId xmlns:a16="http://schemas.microsoft.com/office/drawing/2014/main" id="{28467D79-F895-4614-8DCE-65081536B75E}"/>
                    </a:ext>
                  </a:extLst>
                </p:cNvPr>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6" name="Freeform 275">
                  <a:extLst>
                    <a:ext uri="{FF2B5EF4-FFF2-40B4-BE49-F238E27FC236}">
                      <a16:creationId xmlns:a16="http://schemas.microsoft.com/office/drawing/2014/main" id="{A510A3B8-6834-4F78-B4F4-8FDF2651DBCC}"/>
                    </a:ext>
                  </a:extLst>
                </p:cNvPr>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7" name="Freeform 276">
                  <a:extLst>
                    <a:ext uri="{FF2B5EF4-FFF2-40B4-BE49-F238E27FC236}">
                      <a16:creationId xmlns:a16="http://schemas.microsoft.com/office/drawing/2014/main" id="{76901965-97EA-4320-9EF6-5CAFD0F6B633}"/>
                    </a:ext>
                  </a:extLst>
                </p:cNvPr>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607" name="Group 277">
                <a:extLst>
                  <a:ext uri="{FF2B5EF4-FFF2-40B4-BE49-F238E27FC236}">
                    <a16:creationId xmlns:a16="http://schemas.microsoft.com/office/drawing/2014/main" id="{31EAF2E3-275F-4BB6-A4DD-C0BBA98B05ED}"/>
                  </a:ext>
                </a:extLst>
              </p:cNvPr>
              <p:cNvGrpSpPr>
                <a:grpSpLocks noChangeAspect="1"/>
              </p:cNvGrpSpPr>
              <p:nvPr/>
            </p:nvGrpSpPr>
            <p:grpSpPr bwMode="gray">
              <a:xfrm>
                <a:off x="1149" y="1865"/>
                <a:ext cx="635" cy="339"/>
                <a:chOff x="1149" y="1865"/>
                <a:chExt cx="635" cy="339"/>
              </a:xfrm>
              <a:grpFill/>
            </p:grpSpPr>
            <p:sp>
              <p:nvSpPr>
                <p:cNvPr id="608" name="Freeform 278">
                  <a:extLst>
                    <a:ext uri="{FF2B5EF4-FFF2-40B4-BE49-F238E27FC236}">
                      <a16:creationId xmlns:a16="http://schemas.microsoft.com/office/drawing/2014/main" id="{DD831125-486A-4BAC-8A50-29D000066480}"/>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9" name="Freeform 279">
                  <a:extLst>
                    <a:ext uri="{FF2B5EF4-FFF2-40B4-BE49-F238E27FC236}">
                      <a16:creationId xmlns:a16="http://schemas.microsoft.com/office/drawing/2014/main" id="{476F7C3B-51CB-4761-B282-7297D4AD5A1C}"/>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0" name="Freeform 280">
                  <a:extLst>
                    <a:ext uri="{FF2B5EF4-FFF2-40B4-BE49-F238E27FC236}">
                      <a16:creationId xmlns:a16="http://schemas.microsoft.com/office/drawing/2014/main" id="{E573A0BD-B1F6-49FF-B323-3F24C063911A}"/>
                    </a:ext>
                  </a:extLst>
                </p:cNvPr>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1" name="Freeform 281">
                  <a:extLst>
                    <a:ext uri="{FF2B5EF4-FFF2-40B4-BE49-F238E27FC236}">
                      <a16:creationId xmlns:a16="http://schemas.microsoft.com/office/drawing/2014/main" id="{A43640D2-2364-433A-8B56-F23F5193FC71}"/>
                    </a:ext>
                  </a:extLst>
                </p:cNvPr>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12" name="Freeform 282">
                  <a:extLst>
                    <a:ext uri="{FF2B5EF4-FFF2-40B4-BE49-F238E27FC236}">
                      <a16:creationId xmlns:a16="http://schemas.microsoft.com/office/drawing/2014/main" id="{F79CE543-7E6C-4AB0-A91D-30B047FEC454}"/>
                    </a:ext>
                  </a:extLst>
                </p:cNvPr>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grpSp>
          <p:nvGrpSpPr>
            <p:cNvPr id="432" name="Group 283">
              <a:extLst>
                <a:ext uri="{FF2B5EF4-FFF2-40B4-BE49-F238E27FC236}">
                  <a16:creationId xmlns:a16="http://schemas.microsoft.com/office/drawing/2014/main" id="{F5290258-2A31-41F0-B5B3-BEDC162F2C79}"/>
                </a:ext>
              </a:extLst>
            </p:cNvPr>
            <p:cNvGrpSpPr>
              <a:grpSpLocks noChangeAspect="1"/>
            </p:cNvGrpSpPr>
            <p:nvPr/>
          </p:nvGrpSpPr>
          <p:grpSpPr bwMode="gray">
            <a:xfrm>
              <a:off x="3437287" y="1594008"/>
              <a:ext cx="1540846" cy="1784549"/>
              <a:chOff x="969" y="960"/>
              <a:chExt cx="969" cy="1022"/>
            </a:xfrm>
            <a:grpFill/>
          </p:grpSpPr>
          <p:sp>
            <p:nvSpPr>
              <p:cNvPr id="577" name="Freeform 284">
                <a:extLst>
                  <a:ext uri="{FF2B5EF4-FFF2-40B4-BE49-F238E27FC236}">
                    <a16:creationId xmlns:a16="http://schemas.microsoft.com/office/drawing/2014/main" id="{EE4447C8-0E7F-49E0-969B-7EF3D253E931}"/>
                  </a:ext>
                </a:extLst>
              </p:cNvPr>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8" name="Freeform 285">
                <a:extLst>
                  <a:ext uri="{FF2B5EF4-FFF2-40B4-BE49-F238E27FC236}">
                    <a16:creationId xmlns:a16="http://schemas.microsoft.com/office/drawing/2014/main" id="{F7B5242C-E66F-422B-A501-ED64B7942CB6}"/>
                  </a:ext>
                </a:extLst>
              </p:cNvPr>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9" name="Freeform 286">
                <a:extLst>
                  <a:ext uri="{FF2B5EF4-FFF2-40B4-BE49-F238E27FC236}">
                    <a16:creationId xmlns:a16="http://schemas.microsoft.com/office/drawing/2014/main" id="{BAF60204-6B48-495A-8316-1CB8036573D9}"/>
                  </a:ext>
                </a:extLst>
              </p:cNvPr>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0" name="Freeform 287">
                <a:extLst>
                  <a:ext uri="{FF2B5EF4-FFF2-40B4-BE49-F238E27FC236}">
                    <a16:creationId xmlns:a16="http://schemas.microsoft.com/office/drawing/2014/main" id="{114C0296-9797-4482-860F-95D085DD9C78}"/>
                  </a:ext>
                </a:extLst>
              </p:cNvPr>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1" name="Freeform 288">
                <a:extLst>
                  <a:ext uri="{FF2B5EF4-FFF2-40B4-BE49-F238E27FC236}">
                    <a16:creationId xmlns:a16="http://schemas.microsoft.com/office/drawing/2014/main" id="{DCFB9400-5D9D-407D-B170-9BFC39ACEA3F}"/>
                  </a:ext>
                </a:extLst>
              </p:cNvPr>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2" name="Freeform 289">
                <a:extLst>
                  <a:ext uri="{FF2B5EF4-FFF2-40B4-BE49-F238E27FC236}">
                    <a16:creationId xmlns:a16="http://schemas.microsoft.com/office/drawing/2014/main" id="{439B270E-5003-4DD1-93C1-3CD878FE68BC}"/>
                  </a:ext>
                </a:extLst>
              </p:cNvPr>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3" name="Freeform 290">
                <a:extLst>
                  <a:ext uri="{FF2B5EF4-FFF2-40B4-BE49-F238E27FC236}">
                    <a16:creationId xmlns:a16="http://schemas.microsoft.com/office/drawing/2014/main" id="{9C7A8738-D271-48B3-89C4-4CC31C17EB0E}"/>
                  </a:ext>
                </a:extLst>
              </p:cNvPr>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4" name="Freeform 291">
                <a:extLst>
                  <a:ext uri="{FF2B5EF4-FFF2-40B4-BE49-F238E27FC236}">
                    <a16:creationId xmlns:a16="http://schemas.microsoft.com/office/drawing/2014/main" id="{AB87AF97-2032-452F-82C2-97D59887092F}"/>
                  </a:ext>
                </a:extLst>
              </p:cNvPr>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5" name="Freeform 292">
                <a:extLst>
                  <a:ext uri="{FF2B5EF4-FFF2-40B4-BE49-F238E27FC236}">
                    <a16:creationId xmlns:a16="http://schemas.microsoft.com/office/drawing/2014/main" id="{64F4E6B1-336B-4846-A360-944C662F5EF4}"/>
                  </a:ext>
                </a:extLst>
              </p:cNvPr>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6" name="Freeform 293">
                <a:extLst>
                  <a:ext uri="{FF2B5EF4-FFF2-40B4-BE49-F238E27FC236}">
                    <a16:creationId xmlns:a16="http://schemas.microsoft.com/office/drawing/2014/main" id="{8C8775C0-9C7B-4EDD-93DE-A10023911990}"/>
                  </a:ext>
                </a:extLst>
              </p:cNvPr>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7" name="Freeform 294">
                <a:extLst>
                  <a:ext uri="{FF2B5EF4-FFF2-40B4-BE49-F238E27FC236}">
                    <a16:creationId xmlns:a16="http://schemas.microsoft.com/office/drawing/2014/main" id="{A5CE15B3-ED3F-4246-A3F4-505F5314EA8C}"/>
                  </a:ext>
                </a:extLst>
              </p:cNvPr>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8" name="Freeform 295">
                <a:extLst>
                  <a:ext uri="{FF2B5EF4-FFF2-40B4-BE49-F238E27FC236}">
                    <a16:creationId xmlns:a16="http://schemas.microsoft.com/office/drawing/2014/main" id="{2C47B865-7786-490C-AC61-659EFD48D413}"/>
                  </a:ext>
                </a:extLst>
              </p:cNvPr>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89" name="Freeform 296">
                <a:extLst>
                  <a:ext uri="{FF2B5EF4-FFF2-40B4-BE49-F238E27FC236}">
                    <a16:creationId xmlns:a16="http://schemas.microsoft.com/office/drawing/2014/main" id="{CF538FF2-9CA5-439D-A9AA-6857EF33138A}"/>
                  </a:ext>
                </a:extLst>
              </p:cNvPr>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0" name="Freeform 297">
                <a:extLst>
                  <a:ext uri="{FF2B5EF4-FFF2-40B4-BE49-F238E27FC236}">
                    <a16:creationId xmlns:a16="http://schemas.microsoft.com/office/drawing/2014/main" id="{6AF7946C-04F1-40D9-912D-B0AB9C6D1EA2}"/>
                  </a:ext>
                </a:extLst>
              </p:cNvPr>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1" name="Freeform 298">
                <a:extLst>
                  <a:ext uri="{FF2B5EF4-FFF2-40B4-BE49-F238E27FC236}">
                    <a16:creationId xmlns:a16="http://schemas.microsoft.com/office/drawing/2014/main" id="{E1FA3A1D-4808-431A-8A77-99ADB775BA3F}"/>
                  </a:ext>
                </a:extLst>
              </p:cNvPr>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2" name="Freeform 299">
                <a:extLst>
                  <a:ext uri="{FF2B5EF4-FFF2-40B4-BE49-F238E27FC236}">
                    <a16:creationId xmlns:a16="http://schemas.microsoft.com/office/drawing/2014/main" id="{94BD6733-7A02-45C4-9B18-8B92EBFF9591}"/>
                  </a:ext>
                </a:extLst>
              </p:cNvPr>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3" name="Freeform 300">
                <a:extLst>
                  <a:ext uri="{FF2B5EF4-FFF2-40B4-BE49-F238E27FC236}">
                    <a16:creationId xmlns:a16="http://schemas.microsoft.com/office/drawing/2014/main" id="{7F0E8E7B-ADD4-47E9-AC25-4729A55E6BE5}"/>
                  </a:ext>
                </a:extLst>
              </p:cNvPr>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4" name="Freeform 301">
                <a:extLst>
                  <a:ext uri="{FF2B5EF4-FFF2-40B4-BE49-F238E27FC236}">
                    <a16:creationId xmlns:a16="http://schemas.microsoft.com/office/drawing/2014/main" id="{88E47D31-BF15-4063-A85C-E6AD594170DE}"/>
                  </a:ext>
                </a:extLst>
              </p:cNvPr>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5" name="Freeform 302">
                <a:extLst>
                  <a:ext uri="{FF2B5EF4-FFF2-40B4-BE49-F238E27FC236}">
                    <a16:creationId xmlns:a16="http://schemas.microsoft.com/office/drawing/2014/main" id="{F7CF5B13-5B96-4AFD-91D6-D64D10634258}"/>
                  </a:ext>
                </a:extLst>
              </p:cNvPr>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6" name="Freeform 303">
                <a:extLst>
                  <a:ext uri="{FF2B5EF4-FFF2-40B4-BE49-F238E27FC236}">
                    <a16:creationId xmlns:a16="http://schemas.microsoft.com/office/drawing/2014/main" id="{47BF367B-E8E3-42CA-89F2-F6F17878F8E7}"/>
                  </a:ext>
                </a:extLst>
              </p:cNvPr>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7" name="Freeform 304">
                <a:extLst>
                  <a:ext uri="{FF2B5EF4-FFF2-40B4-BE49-F238E27FC236}">
                    <a16:creationId xmlns:a16="http://schemas.microsoft.com/office/drawing/2014/main" id="{E7FF6352-8D88-4336-BA5F-10D1AAB2D814}"/>
                  </a:ext>
                </a:extLst>
              </p:cNvPr>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8" name="Freeform 305">
                <a:extLst>
                  <a:ext uri="{FF2B5EF4-FFF2-40B4-BE49-F238E27FC236}">
                    <a16:creationId xmlns:a16="http://schemas.microsoft.com/office/drawing/2014/main" id="{BD5A9CF3-2255-4742-A12F-73CC257E419A}"/>
                  </a:ext>
                </a:extLst>
              </p:cNvPr>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99" name="Freeform 306">
                <a:extLst>
                  <a:ext uri="{FF2B5EF4-FFF2-40B4-BE49-F238E27FC236}">
                    <a16:creationId xmlns:a16="http://schemas.microsoft.com/office/drawing/2014/main" id="{F0289E2D-07CB-4676-9C62-86B294020547}"/>
                  </a:ext>
                </a:extLst>
              </p:cNvPr>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0" name="Freeform 307">
                <a:extLst>
                  <a:ext uri="{FF2B5EF4-FFF2-40B4-BE49-F238E27FC236}">
                    <a16:creationId xmlns:a16="http://schemas.microsoft.com/office/drawing/2014/main" id="{FCA16C05-977A-43DA-B4AD-E511B11EC3A8}"/>
                  </a:ext>
                </a:extLst>
              </p:cNvPr>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1" name="Freeform 308">
                <a:extLst>
                  <a:ext uri="{FF2B5EF4-FFF2-40B4-BE49-F238E27FC236}">
                    <a16:creationId xmlns:a16="http://schemas.microsoft.com/office/drawing/2014/main" id="{CAC5A1F8-A64D-4D34-95DD-2DE912760C1B}"/>
                  </a:ext>
                </a:extLst>
              </p:cNvPr>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2" name="Freeform 309">
                <a:extLst>
                  <a:ext uri="{FF2B5EF4-FFF2-40B4-BE49-F238E27FC236}">
                    <a16:creationId xmlns:a16="http://schemas.microsoft.com/office/drawing/2014/main" id="{344AE373-32D6-4EA3-99E9-C30F85211122}"/>
                  </a:ext>
                </a:extLst>
              </p:cNvPr>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3" name="Freeform 310">
                <a:extLst>
                  <a:ext uri="{FF2B5EF4-FFF2-40B4-BE49-F238E27FC236}">
                    <a16:creationId xmlns:a16="http://schemas.microsoft.com/office/drawing/2014/main" id="{4FFCFB03-8D28-45BA-BA44-8CE15AE0F511}"/>
                  </a:ext>
                </a:extLst>
              </p:cNvPr>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4" name="Freeform 311">
                <a:extLst>
                  <a:ext uri="{FF2B5EF4-FFF2-40B4-BE49-F238E27FC236}">
                    <a16:creationId xmlns:a16="http://schemas.microsoft.com/office/drawing/2014/main" id="{52B978E4-63CA-4EE2-AB33-039F7EE20BDF}"/>
                  </a:ext>
                </a:extLst>
              </p:cNvPr>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605" name="Freeform 312">
                <a:extLst>
                  <a:ext uri="{FF2B5EF4-FFF2-40B4-BE49-F238E27FC236}">
                    <a16:creationId xmlns:a16="http://schemas.microsoft.com/office/drawing/2014/main" id="{A5CAE048-56F7-434B-9ADC-8A865B868AEE}"/>
                  </a:ext>
                </a:extLst>
              </p:cNvPr>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33" name="Freeform 313">
              <a:extLst>
                <a:ext uri="{FF2B5EF4-FFF2-40B4-BE49-F238E27FC236}">
                  <a16:creationId xmlns:a16="http://schemas.microsoft.com/office/drawing/2014/main" id="{4BAB22BD-05BB-4347-960F-2EC38E72E7C0}"/>
                </a:ext>
              </a:extLst>
            </p:cNvPr>
            <p:cNvSpPr>
              <a:spLocks noChangeAspect="1"/>
            </p:cNvSpPr>
            <p:nvPr/>
          </p:nvSpPr>
          <p:spPr bwMode="gray">
            <a:xfrm rot="21085610">
              <a:off x="4534484" y="37033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4" name="Freeform 314">
              <a:extLst>
                <a:ext uri="{FF2B5EF4-FFF2-40B4-BE49-F238E27FC236}">
                  <a16:creationId xmlns:a16="http://schemas.microsoft.com/office/drawing/2014/main" id="{EF928040-B905-4AA2-A751-886B8162B3D8}"/>
                </a:ext>
              </a:extLst>
            </p:cNvPr>
            <p:cNvSpPr>
              <a:spLocks noChangeAspect="1"/>
            </p:cNvSpPr>
            <p:nvPr/>
          </p:nvSpPr>
          <p:spPr bwMode="gray">
            <a:xfrm rot="21085610">
              <a:off x="4555155" y="37050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5" name="Freeform 315">
              <a:extLst>
                <a:ext uri="{FF2B5EF4-FFF2-40B4-BE49-F238E27FC236}">
                  <a16:creationId xmlns:a16="http://schemas.microsoft.com/office/drawing/2014/main" id="{B4190E51-884B-402D-BAF0-CAE73E92826C}"/>
                </a:ext>
              </a:extLst>
            </p:cNvPr>
            <p:cNvSpPr>
              <a:spLocks noChangeAspect="1"/>
            </p:cNvSpPr>
            <p:nvPr/>
          </p:nvSpPr>
          <p:spPr bwMode="gray">
            <a:xfrm rot="21085610">
              <a:off x="4555155" y="37452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6" name="Freeform 316">
              <a:extLst>
                <a:ext uri="{FF2B5EF4-FFF2-40B4-BE49-F238E27FC236}">
                  <a16:creationId xmlns:a16="http://schemas.microsoft.com/office/drawing/2014/main" id="{C5FA6098-E492-465E-A8C0-35405C809625}"/>
                </a:ext>
              </a:extLst>
            </p:cNvPr>
            <p:cNvSpPr>
              <a:spLocks noChangeAspect="1"/>
            </p:cNvSpPr>
            <p:nvPr/>
          </p:nvSpPr>
          <p:spPr bwMode="gray">
            <a:xfrm rot="21085610">
              <a:off x="4547205" y="37434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7" name="Freeform 317">
              <a:extLst>
                <a:ext uri="{FF2B5EF4-FFF2-40B4-BE49-F238E27FC236}">
                  <a16:creationId xmlns:a16="http://schemas.microsoft.com/office/drawing/2014/main" id="{3EE99153-7338-4710-B290-AAB7672658B5}"/>
                </a:ext>
              </a:extLst>
            </p:cNvPr>
            <p:cNvSpPr>
              <a:spLocks noChangeAspect="1"/>
            </p:cNvSpPr>
            <p:nvPr/>
          </p:nvSpPr>
          <p:spPr bwMode="gray">
            <a:xfrm rot="21085610">
              <a:off x="4555155" y="37679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8" name="Freeform 318">
              <a:extLst>
                <a:ext uri="{FF2B5EF4-FFF2-40B4-BE49-F238E27FC236}">
                  <a16:creationId xmlns:a16="http://schemas.microsoft.com/office/drawing/2014/main" id="{33859CBD-A5B9-487C-8741-787A2A60D25C}"/>
                </a:ext>
              </a:extLst>
            </p:cNvPr>
            <p:cNvSpPr>
              <a:spLocks noChangeAspect="1"/>
            </p:cNvSpPr>
            <p:nvPr/>
          </p:nvSpPr>
          <p:spPr bwMode="gray">
            <a:xfrm rot="21085610">
              <a:off x="4569467" y="37382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39" name="Freeform 319">
              <a:extLst>
                <a:ext uri="{FF2B5EF4-FFF2-40B4-BE49-F238E27FC236}">
                  <a16:creationId xmlns:a16="http://schemas.microsoft.com/office/drawing/2014/main" id="{B3324AA1-B1BE-4FF8-9C6D-9E7403C3868B}"/>
                </a:ext>
              </a:extLst>
            </p:cNvPr>
            <p:cNvSpPr>
              <a:spLocks noChangeAspect="1"/>
            </p:cNvSpPr>
            <p:nvPr/>
          </p:nvSpPr>
          <p:spPr bwMode="gray">
            <a:xfrm rot="21085610">
              <a:off x="4577417" y="37504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0" name="Freeform 320">
              <a:extLst>
                <a:ext uri="{FF2B5EF4-FFF2-40B4-BE49-F238E27FC236}">
                  <a16:creationId xmlns:a16="http://schemas.microsoft.com/office/drawing/2014/main" id="{AC862F49-7FE6-44B1-A7F4-A580F474C84E}"/>
                </a:ext>
              </a:extLst>
            </p:cNvPr>
            <p:cNvSpPr>
              <a:spLocks noChangeAspect="1"/>
            </p:cNvSpPr>
            <p:nvPr/>
          </p:nvSpPr>
          <p:spPr bwMode="gray">
            <a:xfrm rot="21085610">
              <a:off x="4591729" y="37627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1" name="Freeform 321">
              <a:extLst>
                <a:ext uri="{FF2B5EF4-FFF2-40B4-BE49-F238E27FC236}">
                  <a16:creationId xmlns:a16="http://schemas.microsoft.com/office/drawing/2014/main" id="{23F537CF-4DD6-4090-814C-E0B9A65CB71D}"/>
                </a:ext>
              </a:extLst>
            </p:cNvPr>
            <p:cNvSpPr>
              <a:spLocks noChangeAspect="1"/>
            </p:cNvSpPr>
            <p:nvPr/>
          </p:nvSpPr>
          <p:spPr bwMode="gray">
            <a:xfrm rot="21085610">
              <a:off x="4585368" y="37784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2" name="Freeform 322">
              <a:extLst>
                <a:ext uri="{FF2B5EF4-FFF2-40B4-BE49-F238E27FC236}">
                  <a16:creationId xmlns:a16="http://schemas.microsoft.com/office/drawing/2014/main" id="{3574B3AC-B2D0-43A6-96D2-F2D60653DCB5}"/>
                </a:ext>
              </a:extLst>
            </p:cNvPr>
            <p:cNvSpPr>
              <a:spLocks noChangeAspect="1"/>
            </p:cNvSpPr>
            <p:nvPr/>
          </p:nvSpPr>
          <p:spPr bwMode="gray">
            <a:xfrm rot="21085610">
              <a:off x="4599679" y="37941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3" name="Freeform 323">
              <a:extLst>
                <a:ext uri="{FF2B5EF4-FFF2-40B4-BE49-F238E27FC236}">
                  <a16:creationId xmlns:a16="http://schemas.microsoft.com/office/drawing/2014/main" id="{1048209A-178A-4000-9116-EFA82AF61177}"/>
                </a:ext>
              </a:extLst>
            </p:cNvPr>
            <p:cNvSpPr>
              <a:spLocks noChangeAspect="1"/>
            </p:cNvSpPr>
            <p:nvPr/>
          </p:nvSpPr>
          <p:spPr bwMode="gray">
            <a:xfrm rot="21085610">
              <a:off x="4612400" y="38046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4" name="Freeform 324">
              <a:extLst>
                <a:ext uri="{FF2B5EF4-FFF2-40B4-BE49-F238E27FC236}">
                  <a16:creationId xmlns:a16="http://schemas.microsoft.com/office/drawing/2014/main" id="{9BC55541-D5C3-40BB-8631-F31A279E9B0D}"/>
                </a:ext>
              </a:extLst>
            </p:cNvPr>
            <p:cNvSpPr>
              <a:spLocks noChangeAspect="1"/>
            </p:cNvSpPr>
            <p:nvPr/>
          </p:nvSpPr>
          <p:spPr bwMode="gray">
            <a:xfrm rot="21085610">
              <a:off x="4623532" y="38115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5" name="Freeform 325">
              <a:extLst>
                <a:ext uri="{FF2B5EF4-FFF2-40B4-BE49-F238E27FC236}">
                  <a16:creationId xmlns:a16="http://schemas.microsoft.com/office/drawing/2014/main" id="{68F4226F-C8CB-4F28-9837-9B5C4BB329CC}"/>
                </a:ext>
              </a:extLst>
            </p:cNvPr>
            <p:cNvSpPr>
              <a:spLocks noChangeAspect="1"/>
            </p:cNvSpPr>
            <p:nvPr/>
          </p:nvSpPr>
          <p:spPr bwMode="gray">
            <a:xfrm rot="21085610">
              <a:off x="4610810" y="38308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6" name="Freeform 326">
              <a:extLst>
                <a:ext uri="{FF2B5EF4-FFF2-40B4-BE49-F238E27FC236}">
                  <a16:creationId xmlns:a16="http://schemas.microsoft.com/office/drawing/2014/main" id="{D9C17346-6EEC-4A11-B5B9-F4FB4AB1D88E}"/>
                </a:ext>
              </a:extLst>
            </p:cNvPr>
            <p:cNvSpPr>
              <a:spLocks noChangeAspect="1"/>
            </p:cNvSpPr>
            <p:nvPr/>
          </p:nvSpPr>
          <p:spPr bwMode="gray">
            <a:xfrm rot="21085610">
              <a:off x="4553565" y="37661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7" name="Freeform 327">
              <a:extLst>
                <a:ext uri="{FF2B5EF4-FFF2-40B4-BE49-F238E27FC236}">
                  <a16:creationId xmlns:a16="http://schemas.microsoft.com/office/drawing/2014/main" id="{A1002F45-4FA8-4AC5-8E10-A72B961B627A}"/>
                </a:ext>
              </a:extLst>
            </p:cNvPr>
            <p:cNvSpPr>
              <a:spLocks noChangeAspect="1"/>
            </p:cNvSpPr>
            <p:nvPr/>
          </p:nvSpPr>
          <p:spPr bwMode="gray">
            <a:xfrm rot="21085610">
              <a:off x="4521763" y="37487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8" name="Freeform 328">
              <a:extLst>
                <a:ext uri="{FF2B5EF4-FFF2-40B4-BE49-F238E27FC236}">
                  <a16:creationId xmlns:a16="http://schemas.microsoft.com/office/drawing/2014/main" id="{4F84B6F9-CBDE-47CC-A01D-3F7FAB307076}"/>
                </a:ext>
              </a:extLst>
            </p:cNvPr>
            <p:cNvSpPr>
              <a:spLocks noChangeAspect="1"/>
            </p:cNvSpPr>
            <p:nvPr/>
          </p:nvSpPr>
          <p:spPr bwMode="gray">
            <a:xfrm rot="21085610">
              <a:off x="4518582" y="37574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49" name="Freeform 329">
              <a:extLst>
                <a:ext uri="{FF2B5EF4-FFF2-40B4-BE49-F238E27FC236}">
                  <a16:creationId xmlns:a16="http://schemas.microsoft.com/office/drawing/2014/main" id="{7B19E1A4-FBEF-4A63-91B2-D0527F7B0204}"/>
                </a:ext>
              </a:extLst>
            </p:cNvPr>
            <p:cNvSpPr>
              <a:spLocks noChangeAspect="1"/>
            </p:cNvSpPr>
            <p:nvPr/>
          </p:nvSpPr>
          <p:spPr bwMode="gray">
            <a:xfrm rot="21085610">
              <a:off x="4509041" y="37609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0" name="Freeform 330">
              <a:extLst>
                <a:ext uri="{FF2B5EF4-FFF2-40B4-BE49-F238E27FC236}">
                  <a16:creationId xmlns:a16="http://schemas.microsoft.com/office/drawing/2014/main" id="{DADAFC07-036B-48A0-8AD4-B135EAF94F7E}"/>
                </a:ext>
              </a:extLst>
            </p:cNvPr>
            <p:cNvSpPr>
              <a:spLocks noChangeAspect="1"/>
            </p:cNvSpPr>
            <p:nvPr/>
          </p:nvSpPr>
          <p:spPr bwMode="gray">
            <a:xfrm rot="20552049">
              <a:off x="4551975" y="39111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1" name="Freeform 331">
              <a:extLst>
                <a:ext uri="{FF2B5EF4-FFF2-40B4-BE49-F238E27FC236}">
                  <a16:creationId xmlns:a16="http://schemas.microsoft.com/office/drawing/2014/main" id="{0CD64934-5941-4FAC-9200-D657F080634B}"/>
                </a:ext>
              </a:extLst>
            </p:cNvPr>
            <p:cNvSpPr>
              <a:spLocks noChangeAspect="1"/>
            </p:cNvSpPr>
            <p:nvPr/>
          </p:nvSpPr>
          <p:spPr bwMode="gray">
            <a:xfrm rot="20552049">
              <a:off x="4617171" y="38482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2" name="Freeform 332">
              <a:extLst>
                <a:ext uri="{FF2B5EF4-FFF2-40B4-BE49-F238E27FC236}">
                  <a16:creationId xmlns:a16="http://schemas.microsoft.com/office/drawing/2014/main" id="{AA59559D-9B43-4267-93EB-6BB2592D9CB9}"/>
                </a:ext>
              </a:extLst>
            </p:cNvPr>
            <p:cNvSpPr>
              <a:spLocks noChangeAspect="1"/>
            </p:cNvSpPr>
            <p:nvPr/>
          </p:nvSpPr>
          <p:spPr bwMode="gray">
            <a:xfrm rot="20552049">
              <a:off x="4731661" y="38831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3" name="Freeform 333">
              <a:extLst>
                <a:ext uri="{FF2B5EF4-FFF2-40B4-BE49-F238E27FC236}">
                  <a16:creationId xmlns:a16="http://schemas.microsoft.com/office/drawing/2014/main" id="{A0FAD717-D2B9-493E-AF77-F5DB5C73CB49}"/>
                </a:ext>
              </a:extLst>
            </p:cNvPr>
            <p:cNvSpPr>
              <a:spLocks noChangeAspect="1"/>
            </p:cNvSpPr>
            <p:nvPr/>
          </p:nvSpPr>
          <p:spPr bwMode="gray">
            <a:xfrm rot="20552049">
              <a:off x="4753923" y="39303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4" name="Freeform 334">
              <a:extLst>
                <a:ext uri="{FF2B5EF4-FFF2-40B4-BE49-F238E27FC236}">
                  <a16:creationId xmlns:a16="http://schemas.microsoft.com/office/drawing/2014/main" id="{D07827C9-FFAA-4368-B442-4920C84AF4D5}"/>
                </a:ext>
              </a:extLst>
            </p:cNvPr>
            <p:cNvSpPr>
              <a:spLocks noChangeAspect="1"/>
            </p:cNvSpPr>
            <p:nvPr/>
          </p:nvSpPr>
          <p:spPr bwMode="gray">
            <a:xfrm rot="20552049">
              <a:off x="4777775" y="40158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5" name="Freeform 335">
              <a:extLst>
                <a:ext uri="{FF2B5EF4-FFF2-40B4-BE49-F238E27FC236}">
                  <a16:creationId xmlns:a16="http://schemas.microsoft.com/office/drawing/2014/main" id="{C251F714-E25A-42DF-81E1-6BAE1C3E2A86}"/>
                </a:ext>
              </a:extLst>
            </p:cNvPr>
            <p:cNvSpPr>
              <a:spLocks noChangeAspect="1"/>
            </p:cNvSpPr>
            <p:nvPr/>
          </p:nvSpPr>
          <p:spPr bwMode="gray">
            <a:xfrm rot="20552049">
              <a:off x="4771414" y="40316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6" name="Freeform 336">
              <a:extLst>
                <a:ext uri="{FF2B5EF4-FFF2-40B4-BE49-F238E27FC236}">
                  <a16:creationId xmlns:a16="http://schemas.microsoft.com/office/drawing/2014/main" id="{DE844847-5C58-4F37-A00F-9034DAFFC074}"/>
                </a:ext>
              </a:extLst>
            </p:cNvPr>
            <p:cNvSpPr>
              <a:spLocks noChangeAspect="1"/>
            </p:cNvSpPr>
            <p:nvPr/>
          </p:nvSpPr>
          <p:spPr bwMode="gray">
            <a:xfrm rot="20552049">
              <a:off x="4598089" y="38552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57" name="Group 337">
              <a:extLst>
                <a:ext uri="{FF2B5EF4-FFF2-40B4-BE49-F238E27FC236}">
                  <a16:creationId xmlns:a16="http://schemas.microsoft.com/office/drawing/2014/main" id="{591B278E-4B5F-455D-BF4F-013AA5B6DCE2}"/>
                </a:ext>
              </a:extLst>
            </p:cNvPr>
            <p:cNvGrpSpPr>
              <a:grpSpLocks noChangeAspect="1"/>
            </p:cNvGrpSpPr>
            <p:nvPr/>
          </p:nvGrpSpPr>
          <p:grpSpPr bwMode="gray">
            <a:xfrm>
              <a:off x="4590138" y="3858744"/>
              <a:ext cx="28623" cy="48892"/>
              <a:chOff x="1694" y="2257"/>
              <a:chExt cx="18" cy="28"/>
            </a:xfrm>
            <a:grpFill/>
          </p:grpSpPr>
          <p:sp>
            <p:nvSpPr>
              <p:cNvPr id="575" name="Freeform 338">
                <a:extLst>
                  <a:ext uri="{FF2B5EF4-FFF2-40B4-BE49-F238E27FC236}">
                    <a16:creationId xmlns:a16="http://schemas.microsoft.com/office/drawing/2014/main" id="{E5F61E16-088D-4292-8929-C255EEDBBB07}"/>
                  </a:ext>
                </a:extLst>
              </p:cNvPr>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6" name="Freeform 339">
                <a:extLst>
                  <a:ext uri="{FF2B5EF4-FFF2-40B4-BE49-F238E27FC236}">
                    <a16:creationId xmlns:a16="http://schemas.microsoft.com/office/drawing/2014/main" id="{B1FF134B-EE48-4598-91D1-EE58C35E9CF4}"/>
                  </a:ext>
                </a:extLst>
              </p:cNvPr>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58" name="Freeform 340">
              <a:extLst>
                <a:ext uri="{FF2B5EF4-FFF2-40B4-BE49-F238E27FC236}">
                  <a16:creationId xmlns:a16="http://schemas.microsoft.com/office/drawing/2014/main" id="{2D86076B-355C-4805-A1A1-413B98949B88}"/>
                </a:ext>
              </a:extLst>
            </p:cNvPr>
            <p:cNvSpPr>
              <a:spLocks noChangeAspect="1"/>
            </p:cNvSpPr>
            <p:nvPr/>
          </p:nvSpPr>
          <p:spPr bwMode="gray">
            <a:xfrm rot="20552049">
              <a:off x="4668055" y="38692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59" name="Freeform 341">
              <a:extLst>
                <a:ext uri="{FF2B5EF4-FFF2-40B4-BE49-F238E27FC236}">
                  <a16:creationId xmlns:a16="http://schemas.microsoft.com/office/drawing/2014/main" id="{F192E299-6043-49C5-B915-ED4058F6B98B}"/>
                </a:ext>
              </a:extLst>
            </p:cNvPr>
            <p:cNvSpPr>
              <a:spLocks noChangeAspect="1"/>
            </p:cNvSpPr>
            <p:nvPr/>
          </p:nvSpPr>
          <p:spPr bwMode="gray">
            <a:xfrm rot="20552049">
              <a:off x="4765054" y="39704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0" name="Freeform 342">
              <a:extLst>
                <a:ext uri="{FF2B5EF4-FFF2-40B4-BE49-F238E27FC236}">
                  <a16:creationId xmlns:a16="http://schemas.microsoft.com/office/drawing/2014/main" id="{2323BB47-58CD-4DBD-A317-66598E1C3610}"/>
                </a:ext>
              </a:extLst>
            </p:cNvPr>
            <p:cNvSpPr>
              <a:spLocks noChangeAspect="1"/>
            </p:cNvSpPr>
            <p:nvPr/>
          </p:nvSpPr>
          <p:spPr bwMode="gray">
            <a:xfrm rot="20552049">
              <a:off x="4738022" y="38971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1" name="Freeform 343">
              <a:extLst>
                <a:ext uri="{FF2B5EF4-FFF2-40B4-BE49-F238E27FC236}">
                  <a16:creationId xmlns:a16="http://schemas.microsoft.com/office/drawing/2014/main" id="{98136088-DF5A-44B5-8FF4-989F06754960}"/>
                </a:ext>
              </a:extLst>
            </p:cNvPr>
            <p:cNvSpPr>
              <a:spLocks noChangeAspect="1"/>
            </p:cNvSpPr>
            <p:nvPr/>
          </p:nvSpPr>
          <p:spPr bwMode="gray">
            <a:xfrm rot="20552049">
              <a:off x="4691907" y="38657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2" name="Freeform 344">
              <a:extLst>
                <a:ext uri="{FF2B5EF4-FFF2-40B4-BE49-F238E27FC236}">
                  <a16:creationId xmlns:a16="http://schemas.microsoft.com/office/drawing/2014/main" id="{F69D26DF-067F-4244-BB63-1A0B25B46612}"/>
                </a:ext>
              </a:extLst>
            </p:cNvPr>
            <p:cNvSpPr>
              <a:spLocks noChangeAspect="1"/>
            </p:cNvSpPr>
            <p:nvPr/>
          </p:nvSpPr>
          <p:spPr bwMode="gray">
            <a:xfrm rot="20552049">
              <a:off x="4695087" y="38796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3" name="Freeform 345">
              <a:extLst>
                <a:ext uri="{FF2B5EF4-FFF2-40B4-BE49-F238E27FC236}">
                  <a16:creationId xmlns:a16="http://schemas.microsoft.com/office/drawing/2014/main" id="{4890DF14-4233-41A5-99CD-B19924CD0B57}"/>
                </a:ext>
              </a:extLst>
            </p:cNvPr>
            <p:cNvSpPr>
              <a:spLocks noChangeAspect="1"/>
            </p:cNvSpPr>
            <p:nvPr/>
          </p:nvSpPr>
          <p:spPr bwMode="gray">
            <a:xfrm rot="20552049">
              <a:off x="4745972" y="39163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4" name="Freeform 346">
              <a:extLst>
                <a:ext uri="{FF2B5EF4-FFF2-40B4-BE49-F238E27FC236}">
                  <a16:creationId xmlns:a16="http://schemas.microsoft.com/office/drawing/2014/main" id="{448D1CF1-7D43-4B8E-B69B-23EA1EC9CE21}"/>
                </a:ext>
              </a:extLst>
            </p:cNvPr>
            <p:cNvSpPr>
              <a:spLocks noChangeAspect="1"/>
            </p:cNvSpPr>
            <p:nvPr/>
          </p:nvSpPr>
          <p:spPr bwMode="gray">
            <a:xfrm rot="20552049">
              <a:off x="4765054" y="39984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5" name="Freeform 347">
              <a:extLst>
                <a:ext uri="{FF2B5EF4-FFF2-40B4-BE49-F238E27FC236}">
                  <a16:creationId xmlns:a16="http://schemas.microsoft.com/office/drawing/2014/main" id="{E46744FA-F8C6-41BE-B9F2-68AAEF7D6A70}"/>
                </a:ext>
              </a:extLst>
            </p:cNvPr>
            <p:cNvSpPr>
              <a:spLocks noChangeAspect="1"/>
            </p:cNvSpPr>
            <p:nvPr/>
          </p:nvSpPr>
          <p:spPr bwMode="gray">
            <a:xfrm rot="20552049">
              <a:off x="4459747" y="38063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6" name="Freeform 348">
              <a:extLst>
                <a:ext uri="{FF2B5EF4-FFF2-40B4-BE49-F238E27FC236}">
                  <a16:creationId xmlns:a16="http://schemas.microsoft.com/office/drawing/2014/main" id="{4CF6B32D-5D03-43E6-9CDE-39312EE70706}"/>
                </a:ext>
              </a:extLst>
            </p:cNvPr>
            <p:cNvSpPr>
              <a:spLocks noChangeAspect="1"/>
            </p:cNvSpPr>
            <p:nvPr/>
          </p:nvSpPr>
          <p:spPr bwMode="gray">
            <a:xfrm rot="20552049">
              <a:off x="4478828" y="38517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7" name="Freeform 349">
              <a:extLst>
                <a:ext uri="{FF2B5EF4-FFF2-40B4-BE49-F238E27FC236}">
                  <a16:creationId xmlns:a16="http://schemas.microsoft.com/office/drawing/2014/main" id="{E8E213B5-1E61-4999-9002-9E120A302D00}"/>
                </a:ext>
              </a:extLst>
            </p:cNvPr>
            <p:cNvSpPr>
              <a:spLocks noChangeAspect="1"/>
            </p:cNvSpPr>
            <p:nvPr/>
          </p:nvSpPr>
          <p:spPr bwMode="gray">
            <a:xfrm rot="20552049">
              <a:off x="4521763" y="38168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8" name="Freeform 350">
              <a:extLst>
                <a:ext uri="{FF2B5EF4-FFF2-40B4-BE49-F238E27FC236}">
                  <a16:creationId xmlns:a16="http://schemas.microsoft.com/office/drawing/2014/main" id="{087C9ED6-A54C-49BD-8EC0-096C7EC4A454}"/>
                </a:ext>
              </a:extLst>
            </p:cNvPr>
            <p:cNvSpPr>
              <a:spLocks noChangeAspect="1"/>
            </p:cNvSpPr>
            <p:nvPr/>
          </p:nvSpPr>
          <p:spPr bwMode="gray">
            <a:xfrm rot="20552049">
              <a:off x="4720530" y="38796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69" name="Freeform 351">
              <a:extLst>
                <a:ext uri="{FF2B5EF4-FFF2-40B4-BE49-F238E27FC236}">
                  <a16:creationId xmlns:a16="http://schemas.microsoft.com/office/drawing/2014/main" id="{E1D4E7DC-D4D1-411F-AC60-7FC93AB22A9D}"/>
                </a:ext>
              </a:extLst>
            </p:cNvPr>
            <p:cNvSpPr>
              <a:spLocks noChangeAspect="1"/>
            </p:cNvSpPr>
            <p:nvPr/>
          </p:nvSpPr>
          <p:spPr bwMode="gray">
            <a:xfrm rot="20552049">
              <a:off x="4761873" y="39530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70" name="Group 362">
              <a:extLst>
                <a:ext uri="{FF2B5EF4-FFF2-40B4-BE49-F238E27FC236}">
                  <a16:creationId xmlns:a16="http://schemas.microsoft.com/office/drawing/2014/main" id="{E44D7634-3E33-46C0-A0A7-D9DC249A906E}"/>
                </a:ext>
              </a:extLst>
            </p:cNvPr>
            <p:cNvGrpSpPr/>
            <p:nvPr/>
          </p:nvGrpSpPr>
          <p:grpSpPr bwMode="gray">
            <a:xfrm>
              <a:off x="5717548" y="2301193"/>
              <a:ext cx="880939" cy="1220548"/>
              <a:chOff x="4580731" y="1911697"/>
              <a:chExt cx="879476" cy="1109663"/>
            </a:xfrm>
            <a:grpFill/>
          </p:grpSpPr>
          <p:sp>
            <p:nvSpPr>
              <p:cNvPr id="526" name="Freeform 175">
                <a:extLst>
                  <a:ext uri="{FF2B5EF4-FFF2-40B4-BE49-F238E27FC236}">
                    <a16:creationId xmlns:a16="http://schemas.microsoft.com/office/drawing/2014/main" id="{02724E26-D6A1-4C2D-8B04-A08C277D127D}"/>
                  </a:ext>
                </a:extLst>
              </p:cNvPr>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7" name="Freeform 176">
                <a:extLst>
                  <a:ext uri="{FF2B5EF4-FFF2-40B4-BE49-F238E27FC236}">
                    <a16:creationId xmlns:a16="http://schemas.microsoft.com/office/drawing/2014/main" id="{E1F595FB-2288-47CA-94E8-66A85403B702}"/>
                  </a:ext>
                </a:extLst>
              </p:cNvPr>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8" name="Freeform 177">
                <a:extLst>
                  <a:ext uri="{FF2B5EF4-FFF2-40B4-BE49-F238E27FC236}">
                    <a16:creationId xmlns:a16="http://schemas.microsoft.com/office/drawing/2014/main" id="{272E411F-AA1E-42B2-9D80-B9C3F93151B4}"/>
                  </a:ext>
                </a:extLst>
              </p:cNvPr>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29" name="Group 178">
                <a:extLst>
                  <a:ext uri="{FF2B5EF4-FFF2-40B4-BE49-F238E27FC236}">
                    <a16:creationId xmlns:a16="http://schemas.microsoft.com/office/drawing/2014/main" id="{83604239-2235-4D11-BEEC-74612E46BACF}"/>
                  </a:ext>
                </a:extLst>
              </p:cNvPr>
              <p:cNvGrpSpPr>
                <a:grpSpLocks noChangeAspect="1"/>
              </p:cNvGrpSpPr>
              <p:nvPr/>
            </p:nvGrpSpPr>
            <p:grpSpPr bwMode="gray">
              <a:xfrm>
                <a:off x="4876006" y="2765772"/>
                <a:ext cx="204788" cy="242888"/>
                <a:chOff x="2589" y="1903"/>
                <a:chExt cx="129" cy="153"/>
              </a:xfrm>
              <a:grpFill/>
            </p:grpSpPr>
            <p:sp>
              <p:nvSpPr>
                <p:cNvPr id="572" name="Freeform 179">
                  <a:extLst>
                    <a:ext uri="{FF2B5EF4-FFF2-40B4-BE49-F238E27FC236}">
                      <a16:creationId xmlns:a16="http://schemas.microsoft.com/office/drawing/2014/main" id="{D5AC6E8F-3459-4281-B443-4EC951EB0900}"/>
                    </a:ext>
                  </a:extLst>
                </p:cNvPr>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3" name="Freeform 180">
                  <a:extLst>
                    <a:ext uri="{FF2B5EF4-FFF2-40B4-BE49-F238E27FC236}">
                      <a16:creationId xmlns:a16="http://schemas.microsoft.com/office/drawing/2014/main" id="{68E33989-D6AE-49E2-990A-3A6F2B5D181B}"/>
                    </a:ext>
                  </a:extLst>
                </p:cNvPr>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4" name="Freeform 181">
                  <a:extLst>
                    <a:ext uri="{FF2B5EF4-FFF2-40B4-BE49-F238E27FC236}">
                      <a16:creationId xmlns:a16="http://schemas.microsoft.com/office/drawing/2014/main" id="{FBF61C82-8DE4-4020-9AE5-ED35D717867A}"/>
                    </a:ext>
                  </a:extLst>
                </p:cNvPr>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530" name="Freeform 174">
                <a:extLst>
                  <a:ext uri="{FF2B5EF4-FFF2-40B4-BE49-F238E27FC236}">
                    <a16:creationId xmlns:a16="http://schemas.microsoft.com/office/drawing/2014/main" id="{1BA0F233-1010-4762-AA23-6886AE8C8BB9}"/>
                  </a:ext>
                </a:extLst>
              </p:cNvPr>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1" name="Freeform 175">
                <a:extLst>
                  <a:ext uri="{FF2B5EF4-FFF2-40B4-BE49-F238E27FC236}">
                    <a16:creationId xmlns:a16="http://schemas.microsoft.com/office/drawing/2014/main" id="{E66ECA38-E599-4354-B518-D35DAFCBE49D}"/>
                  </a:ext>
                </a:extLst>
              </p:cNvPr>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2" name="Freeform 176">
                <a:extLst>
                  <a:ext uri="{FF2B5EF4-FFF2-40B4-BE49-F238E27FC236}">
                    <a16:creationId xmlns:a16="http://schemas.microsoft.com/office/drawing/2014/main" id="{D2DC27EC-C309-4393-8F4B-6D00179D2863}"/>
                  </a:ext>
                </a:extLst>
              </p:cNvPr>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3" name="Freeform 177">
                <a:extLst>
                  <a:ext uri="{FF2B5EF4-FFF2-40B4-BE49-F238E27FC236}">
                    <a16:creationId xmlns:a16="http://schemas.microsoft.com/office/drawing/2014/main" id="{539353FA-52CE-49CD-9B1A-7ED6A823431B}"/>
                  </a:ext>
                </a:extLst>
              </p:cNvPr>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4" name="Freeform 178">
                <a:extLst>
                  <a:ext uri="{FF2B5EF4-FFF2-40B4-BE49-F238E27FC236}">
                    <a16:creationId xmlns:a16="http://schemas.microsoft.com/office/drawing/2014/main" id="{A7A00876-14AA-4EA2-8E2D-4D2C65E42BFD}"/>
                  </a:ext>
                </a:extLst>
              </p:cNvPr>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5" name="Freeform 179">
                <a:extLst>
                  <a:ext uri="{FF2B5EF4-FFF2-40B4-BE49-F238E27FC236}">
                    <a16:creationId xmlns:a16="http://schemas.microsoft.com/office/drawing/2014/main" id="{848F43A9-EC72-4E5C-A0C6-27ECC02924BE}"/>
                  </a:ext>
                </a:extLst>
              </p:cNvPr>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36" name="Freeform 180">
                <a:extLst>
                  <a:ext uri="{FF2B5EF4-FFF2-40B4-BE49-F238E27FC236}">
                    <a16:creationId xmlns:a16="http://schemas.microsoft.com/office/drawing/2014/main" id="{B428370C-56CD-410F-9A91-97DC3CF58345}"/>
                  </a:ext>
                </a:extLst>
              </p:cNvPr>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37" name="Group 536">
                <a:extLst>
                  <a:ext uri="{FF2B5EF4-FFF2-40B4-BE49-F238E27FC236}">
                    <a16:creationId xmlns:a16="http://schemas.microsoft.com/office/drawing/2014/main" id="{DDA243C6-2F2C-4B22-9F55-8A5E7B6D3769}"/>
                  </a:ext>
                </a:extLst>
              </p:cNvPr>
              <p:cNvGrpSpPr>
                <a:grpSpLocks noChangeAspect="1"/>
              </p:cNvGrpSpPr>
              <p:nvPr/>
            </p:nvGrpSpPr>
            <p:grpSpPr bwMode="gray">
              <a:xfrm>
                <a:off x="4679156" y="2659410"/>
                <a:ext cx="247650" cy="244475"/>
                <a:chOff x="2465" y="1836"/>
                <a:chExt cx="156" cy="154"/>
              </a:xfrm>
              <a:grpFill/>
            </p:grpSpPr>
            <p:sp>
              <p:nvSpPr>
                <p:cNvPr id="570" name="Freeform 190">
                  <a:extLst>
                    <a:ext uri="{FF2B5EF4-FFF2-40B4-BE49-F238E27FC236}">
                      <a16:creationId xmlns:a16="http://schemas.microsoft.com/office/drawing/2014/main" id="{E9DBB399-A57D-49DC-A2C8-A131C01DDA0E}"/>
                    </a:ext>
                  </a:extLst>
                </p:cNvPr>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71" name="Freeform 191">
                  <a:extLst>
                    <a:ext uri="{FF2B5EF4-FFF2-40B4-BE49-F238E27FC236}">
                      <a16:creationId xmlns:a16="http://schemas.microsoft.com/office/drawing/2014/main" id="{A6ABEA67-3F0D-407E-88AD-B20D027027A7}"/>
                    </a:ext>
                  </a:extLst>
                </p:cNvPr>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nvGrpSpPr>
              <p:cNvPr id="538" name="Group 192">
                <a:extLst>
                  <a:ext uri="{FF2B5EF4-FFF2-40B4-BE49-F238E27FC236}">
                    <a16:creationId xmlns:a16="http://schemas.microsoft.com/office/drawing/2014/main" id="{908001DC-8ACC-473F-97ED-2C0CD3E481F0}"/>
                  </a:ext>
                </a:extLst>
              </p:cNvPr>
              <p:cNvGrpSpPr>
                <a:grpSpLocks noChangeAspect="1"/>
              </p:cNvGrpSpPr>
              <p:nvPr/>
            </p:nvGrpSpPr>
            <p:grpSpPr bwMode="gray">
              <a:xfrm>
                <a:off x="4620419" y="2430810"/>
                <a:ext cx="171450" cy="258763"/>
                <a:chOff x="2428" y="1692"/>
                <a:chExt cx="108" cy="163"/>
              </a:xfrm>
              <a:grpFill/>
            </p:grpSpPr>
            <p:sp>
              <p:nvSpPr>
                <p:cNvPr id="568" name="Freeform 193">
                  <a:extLst>
                    <a:ext uri="{FF2B5EF4-FFF2-40B4-BE49-F238E27FC236}">
                      <a16:creationId xmlns:a16="http://schemas.microsoft.com/office/drawing/2014/main" id="{B301F581-EADF-4515-9684-58ECCF114E33}"/>
                    </a:ext>
                  </a:extLst>
                </p:cNvPr>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9" name="Freeform 194">
                  <a:extLst>
                    <a:ext uri="{FF2B5EF4-FFF2-40B4-BE49-F238E27FC236}">
                      <a16:creationId xmlns:a16="http://schemas.microsoft.com/office/drawing/2014/main" id="{8B506173-FB09-448C-864B-2CC8E9C4E7CB}"/>
                    </a:ext>
                  </a:extLst>
                </p:cNvPr>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539" name="Freeform 195">
                <a:extLst>
                  <a:ext uri="{FF2B5EF4-FFF2-40B4-BE49-F238E27FC236}">
                    <a16:creationId xmlns:a16="http://schemas.microsoft.com/office/drawing/2014/main" id="{95AE7CCE-F49C-41FD-AA48-C8F51F7E44B7}"/>
                  </a:ext>
                </a:extLst>
              </p:cNvPr>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0" name="Freeform 196">
                <a:extLst>
                  <a:ext uri="{FF2B5EF4-FFF2-40B4-BE49-F238E27FC236}">
                    <a16:creationId xmlns:a16="http://schemas.microsoft.com/office/drawing/2014/main" id="{D49145BA-C32E-4F25-9EA4-2EF27770DF0D}"/>
                  </a:ext>
                </a:extLst>
              </p:cNvPr>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1" name="Freeform 197">
                <a:extLst>
                  <a:ext uri="{FF2B5EF4-FFF2-40B4-BE49-F238E27FC236}">
                    <a16:creationId xmlns:a16="http://schemas.microsoft.com/office/drawing/2014/main" id="{254643F4-B2C8-4FC7-9F9F-62F7F3B28694}"/>
                  </a:ext>
                </a:extLst>
              </p:cNvPr>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2" name="Freeform 198">
                <a:extLst>
                  <a:ext uri="{FF2B5EF4-FFF2-40B4-BE49-F238E27FC236}">
                    <a16:creationId xmlns:a16="http://schemas.microsoft.com/office/drawing/2014/main" id="{F3BB6A55-5C8A-453A-82EF-3CD7B8624A9E}"/>
                  </a:ext>
                </a:extLst>
              </p:cNvPr>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43" name="Group 199">
                <a:extLst>
                  <a:ext uri="{FF2B5EF4-FFF2-40B4-BE49-F238E27FC236}">
                    <a16:creationId xmlns:a16="http://schemas.microsoft.com/office/drawing/2014/main" id="{A1B1C0FF-C3A0-4894-A300-6797741499A1}"/>
                  </a:ext>
                </a:extLst>
              </p:cNvPr>
              <p:cNvGrpSpPr>
                <a:grpSpLocks noChangeAspect="1"/>
              </p:cNvGrpSpPr>
              <p:nvPr/>
            </p:nvGrpSpPr>
            <p:grpSpPr bwMode="gray">
              <a:xfrm>
                <a:off x="5033169" y="2808635"/>
                <a:ext cx="68263" cy="68263"/>
                <a:chOff x="2688" y="1930"/>
                <a:chExt cx="43" cy="43"/>
              </a:xfrm>
              <a:grpFill/>
            </p:grpSpPr>
            <p:sp>
              <p:nvSpPr>
                <p:cNvPr id="566" name="Freeform 200">
                  <a:extLst>
                    <a:ext uri="{FF2B5EF4-FFF2-40B4-BE49-F238E27FC236}">
                      <a16:creationId xmlns:a16="http://schemas.microsoft.com/office/drawing/2014/main" id="{08EF5B33-41CE-4D73-9534-5DA3DAD88493}"/>
                    </a:ext>
                  </a:extLst>
                </p:cNvPr>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7" name="Freeform 201">
                  <a:extLst>
                    <a:ext uri="{FF2B5EF4-FFF2-40B4-BE49-F238E27FC236}">
                      <a16:creationId xmlns:a16="http://schemas.microsoft.com/office/drawing/2014/main" id="{93F5568D-3212-475E-9435-5F5EC7697131}"/>
                    </a:ext>
                  </a:extLst>
                </p:cNvPr>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544" name="Freeform 202">
                <a:extLst>
                  <a:ext uri="{FF2B5EF4-FFF2-40B4-BE49-F238E27FC236}">
                    <a16:creationId xmlns:a16="http://schemas.microsoft.com/office/drawing/2014/main" id="{4D4E2D6B-691A-4909-BFFD-EBA2514EBC70}"/>
                  </a:ext>
                </a:extLst>
              </p:cNvPr>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5" name="Freeform 203">
                <a:extLst>
                  <a:ext uri="{FF2B5EF4-FFF2-40B4-BE49-F238E27FC236}">
                    <a16:creationId xmlns:a16="http://schemas.microsoft.com/office/drawing/2014/main" id="{91EAE00C-61C1-48A0-A431-D2469E8CCDF7}"/>
                  </a:ext>
                </a:extLst>
              </p:cNvPr>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6" name="Freeform 204">
                <a:extLst>
                  <a:ext uri="{FF2B5EF4-FFF2-40B4-BE49-F238E27FC236}">
                    <a16:creationId xmlns:a16="http://schemas.microsoft.com/office/drawing/2014/main" id="{E0DFD499-6C18-4B91-8A04-E163324EF911}"/>
                  </a:ext>
                </a:extLst>
              </p:cNvPr>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7" name="Freeform 205">
                <a:extLst>
                  <a:ext uri="{FF2B5EF4-FFF2-40B4-BE49-F238E27FC236}">
                    <a16:creationId xmlns:a16="http://schemas.microsoft.com/office/drawing/2014/main" id="{CD1DB92C-D825-41FA-8A98-21CD90473621}"/>
                  </a:ext>
                </a:extLst>
              </p:cNvPr>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8" name="Freeform 206">
                <a:extLst>
                  <a:ext uri="{FF2B5EF4-FFF2-40B4-BE49-F238E27FC236}">
                    <a16:creationId xmlns:a16="http://schemas.microsoft.com/office/drawing/2014/main" id="{55140D62-D53D-45A0-8775-C61B5DCC8B1E}"/>
                  </a:ext>
                </a:extLst>
              </p:cNvPr>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49" name="Freeform 207">
                <a:extLst>
                  <a:ext uri="{FF2B5EF4-FFF2-40B4-BE49-F238E27FC236}">
                    <a16:creationId xmlns:a16="http://schemas.microsoft.com/office/drawing/2014/main" id="{FC1B152A-E315-4C1A-9B3D-A2762143D8BA}"/>
                  </a:ext>
                </a:extLst>
              </p:cNvPr>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0" name="Freeform 208">
                <a:extLst>
                  <a:ext uri="{FF2B5EF4-FFF2-40B4-BE49-F238E27FC236}">
                    <a16:creationId xmlns:a16="http://schemas.microsoft.com/office/drawing/2014/main" id="{62E6DD33-5589-47B9-9768-3F331A3381B7}"/>
                  </a:ext>
                </a:extLst>
              </p:cNvPr>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1" name="Freeform 209">
                <a:extLst>
                  <a:ext uri="{FF2B5EF4-FFF2-40B4-BE49-F238E27FC236}">
                    <a16:creationId xmlns:a16="http://schemas.microsoft.com/office/drawing/2014/main" id="{09230C54-60EB-4D39-9587-F650D1F53F6E}"/>
                  </a:ext>
                </a:extLst>
              </p:cNvPr>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2" name="Freeform 210">
                <a:extLst>
                  <a:ext uri="{FF2B5EF4-FFF2-40B4-BE49-F238E27FC236}">
                    <a16:creationId xmlns:a16="http://schemas.microsoft.com/office/drawing/2014/main" id="{4EE9AAD6-2338-4AC9-BBE3-8BA02332878F}"/>
                  </a:ext>
                </a:extLst>
              </p:cNvPr>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3" name="Freeform 211">
                <a:extLst>
                  <a:ext uri="{FF2B5EF4-FFF2-40B4-BE49-F238E27FC236}">
                    <a16:creationId xmlns:a16="http://schemas.microsoft.com/office/drawing/2014/main" id="{56F4852A-B251-4376-ABE7-580D4DDF2E4E}"/>
                  </a:ext>
                </a:extLst>
              </p:cNvPr>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4" name="Freeform 213">
                <a:extLst>
                  <a:ext uri="{FF2B5EF4-FFF2-40B4-BE49-F238E27FC236}">
                    <a16:creationId xmlns:a16="http://schemas.microsoft.com/office/drawing/2014/main" id="{DFAF05CE-82B1-4CC7-81F2-6C2F9E96852E}"/>
                  </a:ext>
                </a:extLst>
              </p:cNvPr>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5" name="Freeform 214">
                <a:extLst>
                  <a:ext uri="{FF2B5EF4-FFF2-40B4-BE49-F238E27FC236}">
                    <a16:creationId xmlns:a16="http://schemas.microsoft.com/office/drawing/2014/main" id="{1289031D-3D19-45E1-8EB2-6BEE67C6901C}"/>
                  </a:ext>
                </a:extLst>
              </p:cNvPr>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6" name="Freeform 215">
                <a:extLst>
                  <a:ext uri="{FF2B5EF4-FFF2-40B4-BE49-F238E27FC236}">
                    <a16:creationId xmlns:a16="http://schemas.microsoft.com/office/drawing/2014/main" id="{1B6BDC19-A81A-4CC6-BC94-4FC647F58D87}"/>
                  </a:ext>
                </a:extLst>
              </p:cNvPr>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7" name="Freeform 216">
                <a:extLst>
                  <a:ext uri="{FF2B5EF4-FFF2-40B4-BE49-F238E27FC236}">
                    <a16:creationId xmlns:a16="http://schemas.microsoft.com/office/drawing/2014/main" id="{90D0AF4B-A160-4AB8-823D-08CC78CFE08D}"/>
                  </a:ext>
                </a:extLst>
              </p:cNvPr>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8" name="Freeform 217">
                <a:extLst>
                  <a:ext uri="{FF2B5EF4-FFF2-40B4-BE49-F238E27FC236}">
                    <a16:creationId xmlns:a16="http://schemas.microsoft.com/office/drawing/2014/main" id="{97807087-7349-4A75-B4F3-41D634FC3124}"/>
                  </a:ext>
                </a:extLst>
              </p:cNvPr>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59" name="Freeform 218">
                <a:extLst>
                  <a:ext uri="{FF2B5EF4-FFF2-40B4-BE49-F238E27FC236}">
                    <a16:creationId xmlns:a16="http://schemas.microsoft.com/office/drawing/2014/main" id="{BCC2D0E1-B01C-441E-9CDA-CF43008A3E01}"/>
                  </a:ext>
                </a:extLst>
              </p:cNvPr>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0" name="Freeform 219">
                <a:extLst>
                  <a:ext uri="{FF2B5EF4-FFF2-40B4-BE49-F238E27FC236}">
                    <a16:creationId xmlns:a16="http://schemas.microsoft.com/office/drawing/2014/main" id="{F42374BF-E9A2-4BBE-8B9B-238A51DDFAF1}"/>
                  </a:ext>
                </a:extLst>
              </p:cNvPr>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1" name="Freeform 220">
                <a:extLst>
                  <a:ext uri="{FF2B5EF4-FFF2-40B4-BE49-F238E27FC236}">
                    <a16:creationId xmlns:a16="http://schemas.microsoft.com/office/drawing/2014/main" id="{DE75451C-439C-4C28-B9CA-89AEAC11E2BA}"/>
                  </a:ext>
                </a:extLst>
              </p:cNvPr>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2" name="Freeform 221">
                <a:extLst>
                  <a:ext uri="{FF2B5EF4-FFF2-40B4-BE49-F238E27FC236}">
                    <a16:creationId xmlns:a16="http://schemas.microsoft.com/office/drawing/2014/main" id="{F587FDB3-E1A6-4BDF-B569-9DB27EC7FA73}"/>
                  </a:ext>
                </a:extLst>
              </p:cNvPr>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63" name="Group 359">
                <a:extLst>
                  <a:ext uri="{FF2B5EF4-FFF2-40B4-BE49-F238E27FC236}">
                    <a16:creationId xmlns:a16="http://schemas.microsoft.com/office/drawing/2014/main" id="{CD650788-7E57-421F-97F6-70109017FCB6}"/>
                  </a:ext>
                </a:extLst>
              </p:cNvPr>
              <p:cNvGrpSpPr/>
              <p:nvPr/>
            </p:nvGrpSpPr>
            <p:grpSpPr bwMode="gray">
              <a:xfrm>
                <a:off x="5080794" y="2788583"/>
                <a:ext cx="75600" cy="108000"/>
                <a:chOff x="4160739" y="2986112"/>
                <a:chExt cx="187325" cy="233362"/>
              </a:xfrm>
              <a:grpFill/>
            </p:grpSpPr>
            <p:sp>
              <p:nvSpPr>
                <p:cNvPr id="564" name="Freeform 45">
                  <a:extLst>
                    <a:ext uri="{FF2B5EF4-FFF2-40B4-BE49-F238E27FC236}">
                      <a16:creationId xmlns:a16="http://schemas.microsoft.com/office/drawing/2014/main" id="{E8A58FA8-766D-454A-9B4B-9BB5CFA9052F}"/>
                    </a:ext>
                  </a:extLst>
                </p:cNvPr>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65" name="Freeform 46">
                  <a:extLst>
                    <a:ext uri="{FF2B5EF4-FFF2-40B4-BE49-F238E27FC236}">
                      <a16:creationId xmlns:a16="http://schemas.microsoft.com/office/drawing/2014/main" id="{5EC4D898-6107-4DF2-8569-6EFD4C7A0CC3}"/>
                    </a:ext>
                  </a:extLst>
                </p:cNvPr>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grpSp>
        <p:grpSp>
          <p:nvGrpSpPr>
            <p:cNvPr id="471" name="Group 368">
              <a:extLst>
                <a:ext uri="{FF2B5EF4-FFF2-40B4-BE49-F238E27FC236}">
                  <a16:creationId xmlns:a16="http://schemas.microsoft.com/office/drawing/2014/main" id="{B34E96F8-6474-4E25-BCB4-608D1325ACD5}"/>
                </a:ext>
              </a:extLst>
            </p:cNvPr>
            <p:cNvGrpSpPr/>
            <p:nvPr/>
          </p:nvGrpSpPr>
          <p:grpSpPr bwMode="gray">
            <a:xfrm>
              <a:off x="5591926" y="3492056"/>
              <a:ext cx="1198965" cy="1473737"/>
              <a:chOff x="4455318" y="2994372"/>
              <a:chExt cx="1196974" cy="1339850"/>
            </a:xfrm>
            <a:grpFill/>
          </p:grpSpPr>
          <p:sp>
            <p:nvSpPr>
              <p:cNvPr id="472" name="Freeform 116">
                <a:extLst>
                  <a:ext uri="{FF2B5EF4-FFF2-40B4-BE49-F238E27FC236}">
                    <a16:creationId xmlns:a16="http://schemas.microsoft.com/office/drawing/2014/main" id="{2DED262D-317E-43AF-8D98-CD51A5A33AA7}"/>
                  </a:ext>
                </a:extLst>
              </p:cNvPr>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3" name="Freeform 117">
                <a:extLst>
                  <a:ext uri="{FF2B5EF4-FFF2-40B4-BE49-F238E27FC236}">
                    <a16:creationId xmlns:a16="http://schemas.microsoft.com/office/drawing/2014/main" id="{CE7C4F46-A237-48A4-B5F6-E26E3064307E}"/>
                  </a:ext>
                </a:extLst>
              </p:cNvPr>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74" name="Group 367">
                <a:extLst>
                  <a:ext uri="{FF2B5EF4-FFF2-40B4-BE49-F238E27FC236}">
                    <a16:creationId xmlns:a16="http://schemas.microsoft.com/office/drawing/2014/main" id="{584669CC-E3DF-4DC2-9EC7-5957AC20CB66}"/>
                  </a:ext>
                </a:extLst>
              </p:cNvPr>
              <p:cNvGrpSpPr/>
              <p:nvPr/>
            </p:nvGrpSpPr>
            <p:grpSpPr bwMode="gray">
              <a:xfrm>
                <a:off x="4455318" y="2994372"/>
                <a:ext cx="1196974" cy="1339850"/>
                <a:chOff x="4455318" y="2994372"/>
                <a:chExt cx="1196974" cy="1339850"/>
              </a:xfrm>
              <a:grpFill/>
            </p:grpSpPr>
            <p:sp>
              <p:nvSpPr>
                <p:cNvPr id="475" name="Freeform 119">
                  <a:extLst>
                    <a:ext uri="{FF2B5EF4-FFF2-40B4-BE49-F238E27FC236}">
                      <a16:creationId xmlns:a16="http://schemas.microsoft.com/office/drawing/2014/main" id="{A60A0B93-E220-4101-8ED9-2A7BACDCBCFA}"/>
                    </a:ext>
                  </a:extLst>
                </p:cNvPr>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6" name="Freeform 120">
                  <a:extLst>
                    <a:ext uri="{FF2B5EF4-FFF2-40B4-BE49-F238E27FC236}">
                      <a16:creationId xmlns:a16="http://schemas.microsoft.com/office/drawing/2014/main" id="{15476232-2FE8-4E39-84A8-F5AC46E0B048}"/>
                    </a:ext>
                  </a:extLst>
                </p:cNvPr>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7" name="Freeform 121">
                  <a:extLst>
                    <a:ext uri="{FF2B5EF4-FFF2-40B4-BE49-F238E27FC236}">
                      <a16:creationId xmlns:a16="http://schemas.microsoft.com/office/drawing/2014/main" id="{AAB0837D-CE85-4AF5-800C-6F64B4E298E8}"/>
                    </a:ext>
                  </a:extLst>
                </p:cNvPr>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8" name="Freeform 122">
                  <a:extLst>
                    <a:ext uri="{FF2B5EF4-FFF2-40B4-BE49-F238E27FC236}">
                      <a16:creationId xmlns:a16="http://schemas.microsoft.com/office/drawing/2014/main" id="{CF6D0F04-86FA-49F7-A8F0-14CF4F250321}"/>
                    </a:ext>
                  </a:extLst>
                </p:cNvPr>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79" name="Freeform 123">
                  <a:extLst>
                    <a:ext uri="{FF2B5EF4-FFF2-40B4-BE49-F238E27FC236}">
                      <a16:creationId xmlns:a16="http://schemas.microsoft.com/office/drawing/2014/main" id="{78C1A011-9903-433F-A94A-EB887C990123}"/>
                    </a:ext>
                  </a:extLst>
                </p:cNvPr>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0" name="Freeform 124">
                  <a:extLst>
                    <a:ext uri="{FF2B5EF4-FFF2-40B4-BE49-F238E27FC236}">
                      <a16:creationId xmlns:a16="http://schemas.microsoft.com/office/drawing/2014/main" id="{6575CF19-9CD8-42DF-B6D5-3286A72719BE}"/>
                    </a:ext>
                  </a:extLst>
                </p:cNvPr>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1" name="Freeform 125">
                  <a:extLst>
                    <a:ext uri="{FF2B5EF4-FFF2-40B4-BE49-F238E27FC236}">
                      <a16:creationId xmlns:a16="http://schemas.microsoft.com/office/drawing/2014/main" id="{6267FF8C-A184-4E70-945E-CB8193DD4E9B}"/>
                    </a:ext>
                  </a:extLst>
                </p:cNvPr>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2" name="Freeform 126">
                  <a:extLst>
                    <a:ext uri="{FF2B5EF4-FFF2-40B4-BE49-F238E27FC236}">
                      <a16:creationId xmlns:a16="http://schemas.microsoft.com/office/drawing/2014/main" id="{CFDCD463-78D7-45A4-BE7E-628416F34036}"/>
                    </a:ext>
                  </a:extLst>
                </p:cNvPr>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3" name="Freeform 127">
                  <a:extLst>
                    <a:ext uri="{FF2B5EF4-FFF2-40B4-BE49-F238E27FC236}">
                      <a16:creationId xmlns:a16="http://schemas.microsoft.com/office/drawing/2014/main" id="{3FD94A42-21CE-4566-9926-1D06EB9F0525}"/>
                    </a:ext>
                  </a:extLst>
                </p:cNvPr>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4" name="Freeform 128">
                  <a:extLst>
                    <a:ext uri="{FF2B5EF4-FFF2-40B4-BE49-F238E27FC236}">
                      <a16:creationId xmlns:a16="http://schemas.microsoft.com/office/drawing/2014/main" id="{06127126-DA79-4023-8F18-208AF01ED18F}"/>
                    </a:ext>
                  </a:extLst>
                </p:cNvPr>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5" name="Freeform 129">
                  <a:extLst>
                    <a:ext uri="{FF2B5EF4-FFF2-40B4-BE49-F238E27FC236}">
                      <a16:creationId xmlns:a16="http://schemas.microsoft.com/office/drawing/2014/main" id="{9B516633-8DE8-4F0B-B4EB-6E7E3988CA06}"/>
                    </a:ext>
                  </a:extLst>
                </p:cNvPr>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6" name="Freeform 130">
                  <a:extLst>
                    <a:ext uri="{FF2B5EF4-FFF2-40B4-BE49-F238E27FC236}">
                      <a16:creationId xmlns:a16="http://schemas.microsoft.com/office/drawing/2014/main" id="{9DD7B0FA-8FEC-451D-8217-113CD098F422}"/>
                    </a:ext>
                  </a:extLst>
                </p:cNvPr>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7" name="Freeform 131">
                  <a:extLst>
                    <a:ext uri="{FF2B5EF4-FFF2-40B4-BE49-F238E27FC236}">
                      <a16:creationId xmlns:a16="http://schemas.microsoft.com/office/drawing/2014/main" id="{9B8E4058-7B4D-4305-AB4B-81664163021F}"/>
                    </a:ext>
                  </a:extLst>
                </p:cNvPr>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8" name="Freeform 132">
                  <a:extLst>
                    <a:ext uri="{FF2B5EF4-FFF2-40B4-BE49-F238E27FC236}">
                      <a16:creationId xmlns:a16="http://schemas.microsoft.com/office/drawing/2014/main" id="{A740325E-9D93-4DEB-B485-97241E5E7325}"/>
                    </a:ext>
                  </a:extLst>
                </p:cNvPr>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89" name="Freeform 18">
                  <a:extLst>
                    <a:ext uri="{FF2B5EF4-FFF2-40B4-BE49-F238E27FC236}">
                      <a16:creationId xmlns:a16="http://schemas.microsoft.com/office/drawing/2014/main" id="{68E847C7-D8C1-45F2-95D9-0667DA9FD009}"/>
                    </a:ext>
                  </a:extLst>
                </p:cNvPr>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0" name="Freeform 134">
                  <a:extLst>
                    <a:ext uri="{FF2B5EF4-FFF2-40B4-BE49-F238E27FC236}">
                      <a16:creationId xmlns:a16="http://schemas.microsoft.com/office/drawing/2014/main" id="{1D8574F3-284E-43EB-9259-CC1470777352}"/>
                    </a:ext>
                  </a:extLst>
                </p:cNvPr>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1" name="Freeform 135">
                  <a:extLst>
                    <a:ext uri="{FF2B5EF4-FFF2-40B4-BE49-F238E27FC236}">
                      <a16:creationId xmlns:a16="http://schemas.microsoft.com/office/drawing/2014/main" id="{29078462-6C83-49A5-86C1-D49FDD236E8F}"/>
                    </a:ext>
                  </a:extLst>
                </p:cNvPr>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2" name="Freeform 136">
                  <a:extLst>
                    <a:ext uri="{FF2B5EF4-FFF2-40B4-BE49-F238E27FC236}">
                      <a16:creationId xmlns:a16="http://schemas.microsoft.com/office/drawing/2014/main" id="{04FC0AA2-272E-4228-A587-CAFCD860B162}"/>
                    </a:ext>
                  </a:extLst>
                </p:cNvPr>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3" name="Freeform 137">
                  <a:extLst>
                    <a:ext uri="{FF2B5EF4-FFF2-40B4-BE49-F238E27FC236}">
                      <a16:creationId xmlns:a16="http://schemas.microsoft.com/office/drawing/2014/main" id="{6DDD886E-DB29-4F68-8E4B-FDC926650C46}"/>
                    </a:ext>
                  </a:extLst>
                </p:cNvPr>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494" name="Group 25">
                  <a:extLst>
                    <a:ext uri="{FF2B5EF4-FFF2-40B4-BE49-F238E27FC236}">
                      <a16:creationId xmlns:a16="http://schemas.microsoft.com/office/drawing/2014/main" id="{C595E92C-EE45-473B-AD62-4C7D8817488B}"/>
                    </a:ext>
                  </a:extLst>
                </p:cNvPr>
                <p:cNvGrpSpPr>
                  <a:grpSpLocks noChangeAspect="1"/>
                </p:cNvGrpSpPr>
                <p:nvPr/>
              </p:nvGrpSpPr>
              <p:grpSpPr bwMode="gray">
                <a:xfrm>
                  <a:off x="4961730" y="3769072"/>
                  <a:ext cx="219075" cy="239713"/>
                  <a:chOff x="2643" y="2535"/>
                  <a:chExt cx="138" cy="151"/>
                </a:xfrm>
                <a:grpFill/>
              </p:grpSpPr>
              <p:sp>
                <p:nvSpPr>
                  <p:cNvPr id="524" name="Freeform 26">
                    <a:extLst>
                      <a:ext uri="{FF2B5EF4-FFF2-40B4-BE49-F238E27FC236}">
                        <a16:creationId xmlns:a16="http://schemas.microsoft.com/office/drawing/2014/main" id="{FD8114D2-D305-4ADD-988C-C9D39D5BE109}"/>
                      </a:ext>
                    </a:extLst>
                  </p:cNvPr>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5" name="Freeform 27">
                    <a:extLst>
                      <a:ext uri="{FF2B5EF4-FFF2-40B4-BE49-F238E27FC236}">
                        <a16:creationId xmlns:a16="http://schemas.microsoft.com/office/drawing/2014/main" id="{AB9F6AA5-EEC6-4C90-97B1-069EA0BC81AE}"/>
                      </a:ext>
                    </a:extLst>
                  </p:cNvPr>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sp>
              <p:nvSpPr>
                <p:cNvPr id="495" name="Freeform 28">
                  <a:extLst>
                    <a:ext uri="{FF2B5EF4-FFF2-40B4-BE49-F238E27FC236}">
                      <a16:creationId xmlns:a16="http://schemas.microsoft.com/office/drawing/2014/main" id="{D085C91B-54A7-4BA3-8B76-6BFEDEACDD20}"/>
                    </a:ext>
                  </a:extLst>
                </p:cNvPr>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6" name="Freeform 29">
                  <a:extLst>
                    <a:ext uri="{FF2B5EF4-FFF2-40B4-BE49-F238E27FC236}">
                      <a16:creationId xmlns:a16="http://schemas.microsoft.com/office/drawing/2014/main" id="{6144AD29-2AC4-4C14-956E-B0C6863EFC03}"/>
                    </a:ext>
                  </a:extLst>
                </p:cNvPr>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7" name="Freeform 30">
                  <a:extLst>
                    <a:ext uri="{FF2B5EF4-FFF2-40B4-BE49-F238E27FC236}">
                      <a16:creationId xmlns:a16="http://schemas.microsoft.com/office/drawing/2014/main" id="{37C4F583-E709-4B58-93A3-5C554FA54303}"/>
                    </a:ext>
                  </a:extLst>
                </p:cNvPr>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8" name="Freeform 31">
                  <a:extLst>
                    <a:ext uri="{FF2B5EF4-FFF2-40B4-BE49-F238E27FC236}">
                      <a16:creationId xmlns:a16="http://schemas.microsoft.com/office/drawing/2014/main" id="{EE8F18D9-C246-4D77-ACF8-DAEF576D380F}"/>
                    </a:ext>
                  </a:extLst>
                </p:cNvPr>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499" name="Freeform 32">
                  <a:extLst>
                    <a:ext uri="{FF2B5EF4-FFF2-40B4-BE49-F238E27FC236}">
                      <a16:creationId xmlns:a16="http://schemas.microsoft.com/office/drawing/2014/main" id="{4A41063F-3A73-418D-A450-412098BCB920}"/>
                    </a:ext>
                  </a:extLst>
                </p:cNvPr>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0" name="Freeform 33">
                  <a:extLst>
                    <a:ext uri="{FF2B5EF4-FFF2-40B4-BE49-F238E27FC236}">
                      <a16:creationId xmlns:a16="http://schemas.microsoft.com/office/drawing/2014/main" id="{A69BF753-8CEA-45C1-893D-167016652383}"/>
                    </a:ext>
                  </a:extLst>
                </p:cNvPr>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1" name="Freeform 34">
                  <a:extLst>
                    <a:ext uri="{FF2B5EF4-FFF2-40B4-BE49-F238E27FC236}">
                      <a16:creationId xmlns:a16="http://schemas.microsoft.com/office/drawing/2014/main" id="{20BBF3F7-CEE0-4033-A892-1EE4C8F34B89}"/>
                    </a:ext>
                  </a:extLst>
                </p:cNvPr>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2" name="Freeform 35">
                  <a:extLst>
                    <a:ext uri="{FF2B5EF4-FFF2-40B4-BE49-F238E27FC236}">
                      <a16:creationId xmlns:a16="http://schemas.microsoft.com/office/drawing/2014/main" id="{708C3EAE-623A-463D-93B3-59AB0DDBB7C4}"/>
                    </a:ext>
                  </a:extLst>
                </p:cNvPr>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3" name="Freeform 36">
                  <a:extLst>
                    <a:ext uri="{FF2B5EF4-FFF2-40B4-BE49-F238E27FC236}">
                      <a16:creationId xmlns:a16="http://schemas.microsoft.com/office/drawing/2014/main" id="{68B611CB-F501-4916-B4CD-F669B1B15940}"/>
                    </a:ext>
                  </a:extLst>
                </p:cNvPr>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4" name="Freeform 37">
                  <a:extLst>
                    <a:ext uri="{FF2B5EF4-FFF2-40B4-BE49-F238E27FC236}">
                      <a16:creationId xmlns:a16="http://schemas.microsoft.com/office/drawing/2014/main" id="{69D8873D-3C88-4B7E-B808-76F28D540882}"/>
                    </a:ext>
                  </a:extLst>
                </p:cNvPr>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5" name="Freeform 38">
                  <a:extLst>
                    <a:ext uri="{FF2B5EF4-FFF2-40B4-BE49-F238E27FC236}">
                      <a16:creationId xmlns:a16="http://schemas.microsoft.com/office/drawing/2014/main" id="{FDAC28B7-256B-4939-8F58-E732AE93D208}"/>
                    </a:ext>
                  </a:extLst>
                </p:cNvPr>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6" name="Freeform 39">
                  <a:extLst>
                    <a:ext uri="{FF2B5EF4-FFF2-40B4-BE49-F238E27FC236}">
                      <a16:creationId xmlns:a16="http://schemas.microsoft.com/office/drawing/2014/main" id="{CEDA0F8C-2D0B-4084-8715-5079B64087B6}"/>
                    </a:ext>
                  </a:extLst>
                </p:cNvPr>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7" name="Freeform 40">
                  <a:extLst>
                    <a:ext uri="{FF2B5EF4-FFF2-40B4-BE49-F238E27FC236}">
                      <a16:creationId xmlns:a16="http://schemas.microsoft.com/office/drawing/2014/main" id="{075BF0F5-13B5-4452-9EB2-F38223C0E672}"/>
                    </a:ext>
                  </a:extLst>
                </p:cNvPr>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8" name="Freeform 41">
                  <a:extLst>
                    <a:ext uri="{FF2B5EF4-FFF2-40B4-BE49-F238E27FC236}">
                      <a16:creationId xmlns:a16="http://schemas.microsoft.com/office/drawing/2014/main" id="{6F63DF67-FC7B-4FDE-AEA0-B5B5DC14563C}"/>
                    </a:ext>
                  </a:extLst>
                </p:cNvPr>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09" name="Freeform 42">
                  <a:extLst>
                    <a:ext uri="{FF2B5EF4-FFF2-40B4-BE49-F238E27FC236}">
                      <a16:creationId xmlns:a16="http://schemas.microsoft.com/office/drawing/2014/main" id="{61A0C106-E905-4497-B229-3A0736EDC1A7}"/>
                    </a:ext>
                  </a:extLst>
                </p:cNvPr>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0" name="Freeform 43">
                  <a:extLst>
                    <a:ext uri="{FF2B5EF4-FFF2-40B4-BE49-F238E27FC236}">
                      <a16:creationId xmlns:a16="http://schemas.microsoft.com/office/drawing/2014/main" id="{5DE29824-9C63-45BD-A5FF-22DEBF66CBE4}"/>
                    </a:ext>
                  </a:extLst>
                </p:cNvPr>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1" name="Freeform 44">
                  <a:extLst>
                    <a:ext uri="{FF2B5EF4-FFF2-40B4-BE49-F238E27FC236}">
                      <a16:creationId xmlns:a16="http://schemas.microsoft.com/office/drawing/2014/main" id="{A22E6C6C-5485-4C59-8CFF-287B05365510}"/>
                    </a:ext>
                  </a:extLst>
                </p:cNvPr>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2" name="Freeform 45">
                  <a:extLst>
                    <a:ext uri="{FF2B5EF4-FFF2-40B4-BE49-F238E27FC236}">
                      <a16:creationId xmlns:a16="http://schemas.microsoft.com/office/drawing/2014/main" id="{B3E3C91C-D85E-4766-938A-B240F6B0CF51}"/>
                    </a:ext>
                  </a:extLst>
                </p:cNvPr>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3" name="Freeform 46">
                  <a:extLst>
                    <a:ext uri="{FF2B5EF4-FFF2-40B4-BE49-F238E27FC236}">
                      <a16:creationId xmlns:a16="http://schemas.microsoft.com/office/drawing/2014/main" id="{137AD9C7-0A3E-497F-A3E7-E6FA163483C9}"/>
                    </a:ext>
                  </a:extLst>
                </p:cNvPr>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4" name="Freeform 47">
                  <a:extLst>
                    <a:ext uri="{FF2B5EF4-FFF2-40B4-BE49-F238E27FC236}">
                      <a16:creationId xmlns:a16="http://schemas.microsoft.com/office/drawing/2014/main" id="{CAB5D9F3-3B71-4865-9047-FE7EE0496781}"/>
                    </a:ext>
                  </a:extLst>
                </p:cNvPr>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5" name="Freeform 48">
                  <a:extLst>
                    <a:ext uri="{FF2B5EF4-FFF2-40B4-BE49-F238E27FC236}">
                      <a16:creationId xmlns:a16="http://schemas.microsoft.com/office/drawing/2014/main" id="{1A1C5A57-A9A8-4496-BDD4-D6F8F804A4CF}"/>
                    </a:ext>
                  </a:extLst>
                </p:cNvPr>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6" name="Freeform 49">
                  <a:extLst>
                    <a:ext uri="{FF2B5EF4-FFF2-40B4-BE49-F238E27FC236}">
                      <a16:creationId xmlns:a16="http://schemas.microsoft.com/office/drawing/2014/main" id="{A4A37CB1-7014-4D7E-BE43-7437EDCC4BEF}"/>
                    </a:ext>
                  </a:extLst>
                </p:cNvPr>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7" name="Freeform 50">
                  <a:extLst>
                    <a:ext uri="{FF2B5EF4-FFF2-40B4-BE49-F238E27FC236}">
                      <a16:creationId xmlns:a16="http://schemas.microsoft.com/office/drawing/2014/main" id="{0D63757F-28F2-4FC2-AD08-1DBDA368D6A1}"/>
                    </a:ext>
                  </a:extLst>
                </p:cNvPr>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8" name="Freeform 51">
                  <a:extLst>
                    <a:ext uri="{FF2B5EF4-FFF2-40B4-BE49-F238E27FC236}">
                      <a16:creationId xmlns:a16="http://schemas.microsoft.com/office/drawing/2014/main" id="{A955C806-6648-49FA-BAA6-34F65BBDD297}"/>
                    </a:ext>
                  </a:extLst>
                </p:cNvPr>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19" name="Freeform 52">
                  <a:extLst>
                    <a:ext uri="{FF2B5EF4-FFF2-40B4-BE49-F238E27FC236}">
                      <a16:creationId xmlns:a16="http://schemas.microsoft.com/office/drawing/2014/main" id="{37E1BE02-6DF8-4D10-BD03-B8080CE7F41D}"/>
                    </a:ext>
                  </a:extLst>
                </p:cNvPr>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sp>
              <p:nvSpPr>
                <p:cNvPr id="520" name="Freeform 134">
                  <a:extLst>
                    <a:ext uri="{FF2B5EF4-FFF2-40B4-BE49-F238E27FC236}">
                      <a16:creationId xmlns:a16="http://schemas.microsoft.com/office/drawing/2014/main" id="{A04BE32C-4579-41B1-BA57-1F6D213C7CAA}"/>
                    </a:ext>
                  </a:extLst>
                </p:cNvPr>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US"/>
                </a:p>
              </p:txBody>
            </p:sp>
            <p:grpSp>
              <p:nvGrpSpPr>
                <p:cNvPr id="521" name="Group 364">
                  <a:extLst>
                    <a:ext uri="{FF2B5EF4-FFF2-40B4-BE49-F238E27FC236}">
                      <a16:creationId xmlns:a16="http://schemas.microsoft.com/office/drawing/2014/main" id="{BD1EBF3D-14FF-4D7B-A916-41F39F3890C0}"/>
                    </a:ext>
                  </a:extLst>
                </p:cNvPr>
                <p:cNvGrpSpPr>
                  <a:grpSpLocks noChangeAspect="1"/>
                </p:cNvGrpSpPr>
                <p:nvPr/>
              </p:nvGrpSpPr>
              <p:grpSpPr bwMode="gray">
                <a:xfrm>
                  <a:off x="5141117" y="3280172"/>
                  <a:ext cx="289379" cy="349200"/>
                  <a:chOff x="3548063" y="12700"/>
                  <a:chExt cx="5667375" cy="6838950"/>
                </a:xfrm>
                <a:grpFill/>
              </p:grpSpPr>
              <p:sp>
                <p:nvSpPr>
                  <p:cNvPr id="522" name="Freeform 6">
                    <a:extLst>
                      <a:ext uri="{FF2B5EF4-FFF2-40B4-BE49-F238E27FC236}">
                        <a16:creationId xmlns:a16="http://schemas.microsoft.com/office/drawing/2014/main" id="{B7BE3D4E-BCD7-4103-BC23-BA735FB49636}"/>
                      </a:ext>
                    </a:extLst>
                  </p:cNvPr>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GB"/>
                  </a:p>
                </p:txBody>
              </p:sp>
              <p:sp>
                <p:nvSpPr>
                  <p:cNvPr id="523" name="Freeform 9">
                    <a:extLst>
                      <a:ext uri="{FF2B5EF4-FFF2-40B4-BE49-F238E27FC236}">
                        <a16:creationId xmlns:a16="http://schemas.microsoft.com/office/drawing/2014/main" id="{CB54AA23-DFA4-4D6E-AEB2-AF72829FE701}"/>
                      </a:ext>
                    </a:extLst>
                  </p:cNvPr>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2">
                        <a:lumMod val="40000"/>
                        <a:lumOff val="60000"/>
                      </a:schemeClr>
                    </a:solidFill>
                    <a:prstDash val="solid"/>
                    <a:round/>
                    <a:headEnd type="none" w="med" len="med"/>
                    <a:tailEnd type="none" w="med" len="med"/>
                  </a:ln>
                  <a:effectLst/>
                </p:spPr>
                <p:txBody>
                  <a:bodyPr/>
                  <a:lstStyle/>
                  <a:p>
                    <a:endParaRPr lang="en-GB"/>
                  </a:p>
                </p:txBody>
              </p:sp>
            </p:grpSp>
          </p:grpSp>
        </p:grpSp>
      </p:grpSp>
      <p:sp>
        <p:nvSpPr>
          <p:cNvPr id="719" name="Rectangle 718">
            <a:extLst>
              <a:ext uri="{FF2B5EF4-FFF2-40B4-BE49-F238E27FC236}">
                <a16:creationId xmlns:a16="http://schemas.microsoft.com/office/drawing/2014/main" id="{CDC18CF3-5033-4FCD-93A5-067DC7D48B4B}"/>
              </a:ext>
            </a:extLst>
          </p:cNvPr>
          <p:cNvSpPr/>
          <p:nvPr/>
        </p:nvSpPr>
        <p:spPr>
          <a:xfrm>
            <a:off x="3699953" y="3505200"/>
            <a:ext cx="4794691" cy="523220"/>
          </a:xfrm>
          <a:prstGeom prst="rect">
            <a:avLst/>
          </a:prstGeom>
        </p:spPr>
        <p:txBody>
          <a:bodyPr wrap="square">
            <a:spAutoFit/>
          </a:bodyPr>
          <a:lstStyle/>
          <a:p>
            <a:pPr algn="ctr"/>
            <a:r>
              <a:rPr lang="en-US" sz="2800" b="1">
                <a:latin typeface="Cambria" panose="02040503050406030204" pitchFamily="18" charset="0"/>
                <a:ea typeface="Cambria" panose="02040503050406030204" pitchFamily="18" charset="0"/>
              </a:rPr>
              <a:t>Thank you</a:t>
            </a:r>
            <a:endParaRPr lang="en-US" sz="2400" b="1">
              <a:latin typeface="Cambria" panose="02040503050406030204" pitchFamily="18" charset="0"/>
              <a:ea typeface="Cambria" panose="02040503050406030204" pitchFamily="18" charset="0"/>
            </a:endParaRPr>
          </a:p>
        </p:txBody>
      </p:sp>
      <p:sp>
        <p:nvSpPr>
          <p:cNvPr id="720" name="Oval 719">
            <a:extLst>
              <a:ext uri="{FF2B5EF4-FFF2-40B4-BE49-F238E27FC236}">
                <a16:creationId xmlns:a16="http://schemas.microsoft.com/office/drawing/2014/main" id="{A7C40C4E-4D2F-4261-B8F7-46E6FD21E906}"/>
              </a:ext>
            </a:extLst>
          </p:cNvPr>
          <p:cNvSpPr/>
          <p:nvPr/>
        </p:nvSpPr>
        <p:spPr>
          <a:xfrm>
            <a:off x="3860060" y="3399597"/>
            <a:ext cx="107985" cy="107985"/>
          </a:xfrm>
          <a:prstGeom prst="ellipse">
            <a:avLst/>
          </a:prstGeom>
          <a:solidFill>
            <a:srgbClr val="BB1E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390DDB1B-A5B5-42EC-98B2-3322AD340BAE}"/>
              </a:ext>
            </a:extLst>
          </p:cNvPr>
          <p:cNvSpPr/>
          <p:nvPr/>
        </p:nvSpPr>
        <p:spPr>
          <a:xfrm>
            <a:off x="5821679" y="3074502"/>
            <a:ext cx="107985" cy="107985"/>
          </a:xfrm>
          <a:prstGeom prst="ellipse">
            <a:avLst/>
          </a:prstGeom>
          <a:solidFill>
            <a:srgbClr val="BB1E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a:extLst>
              <a:ext uri="{FF2B5EF4-FFF2-40B4-BE49-F238E27FC236}">
                <a16:creationId xmlns:a16="http://schemas.microsoft.com/office/drawing/2014/main" id="{71382A47-A444-4D9A-9349-51ABFEDC0275}"/>
              </a:ext>
            </a:extLst>
          </p:cNvPr>
          <p:cNvSpPr/>
          <p:nvPr/>
        </p:nvSpPr>
        <p:spPr>
          <a:xfrm>
            <a:off x="7213060" y="3890618"/>
            <a:ext cx="107985" cy="107985"/>
          </a:xfrm>
          <a:prstGeom prst="ellipse">
            <a:avLst/>
          </a:prstGeom>
          <a:solidFill>
            <a:srgbClr val="BB1E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a:extLst>
              <a:ext uri="{FF2B5EF4-FFF2-40B4-BE49-F238E27FC236}">
                <a16:creationId xmlns:a16="http://schemas.microsoft.com/office/drawing/2014/main" id="{7109018F-DC00-48EF-B03A-29DFD73D9D1E}"/>
              </a:ext>
            </a:extLst>
          </p:cNvPr>
          <p:cNvSpPr/>
          <p:nvPr/>
        </p:nvSpPr>
        <p:spPr>
          <a:xfrm>
            <a:off x="603310" y="5454037"/>
            <a:ext cx="3756375" cy="954107"/>
          </a:xfrm>
          <a:prstGeom prst="rect">
            <a:avLst/>
          </a:prstGeom>
        </p:spPr>
        <p:txBody>
          <a:bodyPr wrap="square">
            <a:spAutoFit/>
          </a:bodyPr>
          <a:lstStyle/>
          <a:p>
            <a:r>
              <a:rPr lang="en-US" sz="1400" b="1">
                <a:solidFill>
                  <a:srgbClr val="000000"/>
                </a:solidFill>
              </a:rPr>
              <a:t>KrypC Technologies</a:t>
            </a:r>
          </a:p>
          <a:p>
            <a:endParaRPr lang="en-US" sz="1050">
              <a:solidFill>
                <a:srgbClr val="1A1A1A"/>
              </a:solidFill>
            </a:endParaRPr>
          </a:p>
          <a:p>
            <a:r>
              <a:rPr lang="en-US" sz="1050">
                <a:solidFill>
                  <a:srgbClr val="000000"/>
                </a:solidFill>
              </a:rPr>
              <a:t>info@krypc.com</a:t>
            </a:r>
          </a:p>
          <a:p>
            <a:r>
              <a:rPr lang="en-US" sz="1050">
                <a:solidFill>
                  <a:srgbClr val="000000"/>
                </a:solidFill>
              </a:rPr>
              <a:t>www.krypc.com</a:t>
            </a:r>
          </a:p>
          <a:p>
            <a:endParaRPr lang="en-US" sz="1050"/>
          </a:p>
        </p:txBody>
      </p:sp>
    </p:spTree>
    <p:extLst>
      <p:ext uri="{BB962C8B-B14F-4D97-AF65-F5344CB8AC3E}">
        <p14:creationId xmlns:p14="http://schemas.microsoft.com/office/powerpoint/2010/main" val="44725849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2" y="3581403"/>
            <a:ext cx="10363200" cy="612775"/>
          </a:xfrm>
          <a:prstGeom prst="rect">
            <a:avLst/>
          </a:prstGeom>
        </p:spPr>
        <p:txBody>
          <a:bodyPr/>
          <a:lstStyle>
            <a:lvl1pPr algn="l">
              <a:defRPr sz="2800"/>
            </a:lvl1pPr>
          </a:lstStyle>
          <a:p>
            <a:r>
              <a:rPr lang="en-US"/>
              <a:t>Click to edit Master title style</a:t>
            </a:r>
          </a:p>
        </p:txBody>
      </p:sp>
      <p:sp>
        <p:nvSpPr>
          <p:cNvPr id="3" name="Subtitle 2"/>
          <p:cNvSpPr>
            <a:spLocks noGrp="1"/>
          </p:cNvSpPr>
          <p:nvPr>
            <p:ph type="subTitle" idx="1" hasCustomPrompt="1"/>
          </p:nvPr>
        </p:nvSpPr>
        <p:spPr>
          <a:xfrm>
            <a:off x="1016001" y="4495800"/>
            <a:ext cx="8534401" cy="381000"/>
          </a:xfrm>
          <a:prstGeom prst="rect">
            <a:avLst/>
          </a:prstGeom>
        </p:spPr>
        <p:txBody>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9144002" y="6416679"/>
            <a:ext cx="2844800" cy="365125"/>
          </a:xfrm>
          <a:prstGeom prst="rect">
            <a:avLst/>
          </a:prstGeom>
        </p:spPr>
        <p:txBody>
          <a:bodyPr/>
          <a:lstStyle>
            <a:lvl1pPr algn="r">
              <a:defRPr sz="1200">
                <a:solidFill>
                  <a:srgbClr val="BCBDBE"/>
                </a:solidFill>
              </a:defRPr>
            </a:lvl1pPr>
          </a:lstStyle>
          <a:p>
            <a:fld id="{B6F15528-21DE-4FAA-801E-634DDDAF4B2B}" type="slidenum">
              <a:rPr lang="en-US" smtClean="0"/>
              <a:pPr/>
              <a:t>‹#›</a:t>
            </a:fld>
            <a:endParaRPr lang="en-US"/>
          </a:p>
        </p:txBody>
      </p:sp>
      <p:sp>
        <p:nvSpPr>
          <p:cNvPr id="7" name="Rectangle 6"/>
          <p:cNvSpPr/>
          <p:nvPr/>
        </p:nvSpPr>
        <p:spPr>
          <a:xfrm>
            <a:off x="2" y="3733800"/>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2295170" y="4114800"/>
            <a:ext cx="7622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666603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FD2D-16E4-407B-A3C7-DDAB1E48E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94ED0-F87A-4792-AA77-88E07087D4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26D77-539F-4B33-9E7B-EC53550EB9FF}"/>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5" name="Footer Placeholder 4">
            <a:extLst>
              <a:ext uri="{FF2B5EF4-FFF2-40B4-BE49-F238E27FC236}">
                <a16:creationId xmlns:a16="http://schemas.microsoft.com/office/drawing/2014/main" id="{7E7E3CBE-2EDA-4189-B983-85BD72F92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97A3B-490E-4607-89CA-FD80B1777ED3}"/>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415646892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5"/>
          <p:cNvSpPr>
            <a:spLocks noGrp="1"/>
          </p:cNvSpPr>
          <p:nvPr>
            <p:ph type="sldNum" sz="quarter" idx="12"/>
          </p:nvPr>
        </p:nvSpPr>
        <p:spPr>
          <a:xfrm>
            <a:off x="9144002" y="6416679"/>
            <a:ext cx="2844800" cy="365125"/>
          </a:xfrm>
          <a:prstGeom prst="rect">
            <a:avLst/>
          </a:prstGeom>
        </p:spPr>
        <p:txBody>
          <a:bodyPr/>
          <a:lstStyle>
            <a:lvl1pPr algn="r">
              <a:defRPr sz="1200">
                <a:solidFill>
                  <a:srgbClr val="BCBDBE"/>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2716714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4"/>
            <a:ext cx="10972801" cy="4525963"/>
          </a:xfrm>
          <a:prstGeom prst="rect">
            <a:avLst/>
          </a:prstGeom>
        </p:spPr>
        <p:txBody>
          <a:bodyPr/>
          <a:lstStyle>
            <a:lvl1pPr>
              <a:defRPr sz="24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a:xfrm>
            <a:off x="508000" y="350838"/>
            <a:ext cx="6197600" cy="563562"/>
          </a:xfrm>
          <a:prstGeom prst="rect">
            <a:avLst/>
          </a:prstGeom>
        </p:spPr>
        <p:txBody>
          <a:bodyPr/>
          <a:lstStyle>
            <a:lvl1pPr algn="l">
              <a:defRPr sz="2600" b="0" baseline="0"/>
            </a:lvl1pPr>
          </a:lstStyle>
          <a:p>
            <a:r>
              <a:rPr lang="en-IN"/>
              <a:t>Click to edit master title</a:t>
            </a:r>
            <a:endParaRPr lang="en-US"/>
          </a:p>
        </p:txBody>
      </p:sp>
      <p:sp>
        <p:nvSpPr>
          <p:cNvPr id="10" name="Rectangle 9"/>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93984518"/>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a:prstGeom prst="rect">
            <a:avLst/>
          </a:prstGeom>
        </p:spPr>
        <p:txBody>
          <a:bodyPr anchor="t"/>
          <a:lstStyle>
            <a:lvl1pPr algn="ctr">
              <a:defRPr sz="2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Rectangle 6"/>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92471161"/>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a:prstGeom prst="rect">
            <a:avLst/>
          </a:prstGeom>
        </p:spPr>
        <p:txBody>
          <a:bodyPr/>
          <a:lstStyle>
            <a:lvl1pPr>
              <a:defRPr sz="2600"/>
            </a:lvl1pPr>
          </a:lstStyle>
          <a:p>
            <a:r>
              <a:rPr lang="en-US"/>
              <a:t>Click to edit Master title style</a:t>
            </a:r>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2"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8" name="Rectangle 7"/>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28465145"/>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1"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4"/>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2" y="6356354"/>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10" name="Rectangle 9"/>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5707198"/>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4"/>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2" y="6356354"/>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6" name="Rectangle 5"/>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6957689"/>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2" y="6356354"/>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5" name="Rectangle 4"/>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02002966"/>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2"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8" name="Rectangle 7"/>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9823781"/>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9"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2"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8" name="Rectangle 7"/>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38416331"/>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4"/>
            <a:ext cx="10972801"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2"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7" name="Rectangle 6"/>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519094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7C53-2E6E-45CD-9802-67FA2CC0D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4AD52-D4FE-4729-BFC9-01E467689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6E0B73-6078-4106-BE1F-E4D16E9F88B1}"/>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5" name="Footer Placeholder 4">
            <a:extLst>
              <a:ext uri="{FF2B5EF4-FFF2-40B4-BE49-F238E27FC236}">
                <a16:creationId xmlns:a16="http://schemas.microsoft.com/office/drawing/2014/main" id="{957302B5-A48D-4F7B-BA6F-A46E255C6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43D9E-D3F6-4B50-A1EB-709F9F25E6FC}"/>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228171430"/>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2"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2" y="6356354"/>
            <a:ext cx="2844800" cy="365125"/>
          </a:xfrm>
          <a:prstGeom prst="rect">
            <a:avLst/>
          </a:prstGeom>
        </p:spPr>
        <p:txBody>
          <a:bodyPr/>
          <a:lstStyle/>
          <a:p>
            <a:fld id="{B6F15528-21DE-4FAA-801E-634DDDAF4B2B}" type="slidenum">
              <a:rPr lang="en-US" smtClean="0"/>
              <a:pPr/>
              <a:t>‹#›</a:t>
            </a:fld>
            <a:endParaRPr lang="en-US"/>
          </a:p>
        </p:txBody>
      </p:sp>
      <p:sp>
        <p:nvSpPr>
          <p:cNvPr id="7" name="Rectangle 6"/>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82379017"/>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457548"/>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47759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450917"/>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4291" y="218897"/>
            <a:ext cx="11583416" cy="945515"/>
          </a:xfrm>
          <a:prstGeom prst="rect">
            <a:avLst/>
          </a:prstGeom>
        </p:spPr>
        <p:txBody>
          <a:bodyPr lIns="0" tIns="0" rIns="0" bIns="0"/>
          <a:lstStyle>
            <a:lvl1pPr>
              <a:defRPr sz="2400" b="0" i="0">
                <a:solidFill>
                  <a:srgbClr val="041D56"/>
                </a:solidFill>
                <a:latin typeface="Calibri"/>
                <a:cs typeface="Calibri"/>
              </a:defRPr>
            </a:lvl1pPr>
          </a:lstStyle>
          <a:p>
            <a:endParaRPr/>
          </a:p>
        </p:txBody>
      </p:sp>
      <p:sp>
        <p:nvSpPr>
          <p:cNvPr id="3" name="Holder 3"/>
          <p:cNvSpPr>
            <a:spLocks noGrp="1"/>
          </p:cNvSpPr>
          <p:nvPr>
            <p:ph type="body" idx="1"/>
          </p:nvPr>
        </p:nvSpPr>
        <p:spPr>
          <a:xfrm>
            <a:off x="369824" y="1893188"/>
            <a:ext cx="11452351" cy="3195954"/>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610920" y="6552006"/>
            <a:ext cx="1096645" cy="139700"/>
          </a:xfrm>
          <a:prstGeom prst="rect">
            <a:avLst/>
          </a:prstGeom>
        </p:spPr>
        <p:txBody>
          <a:bodyPr lIns="0" tIns="0" rIns="0" bIns="0"/>
          <a:lstStyle>
            <a:lvl1pPr>
              <a:defRPr sz="900" b="0" i="0">
                <a:solidFill>
                  <a:srgbClr val="7E7E7E"/>
                </a:solidFill>
                <a:latin typeface="Calibri"/>
                <a:cs typeface="Calibri"/>
              </a:defRPr>
            </a:lvl1pPr>
          </a:lstStyle>
          <a:p>
            <a:pPr marL="12700">
              <a:lnSpc>
                <a:spcPts val="955"/>
              </a:lnSpc>
            </a:pPr>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793140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ortfolio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5130AB-1E02-4EC4-BFC3-2D41785EB90F}" type="slidenum">
              <a:rPr lang="en-US" smtClean="0"/>
              <a:pPr/>
              <a:t>‹#›</a:t>
            </a:fld>
            <a:endParaRPr lang="en-US"/>
          </a:p>
        </p:txBody>
      </p:sp>
      <p:sp>
        <p:nvSpPr>
          <p:cNvPr id="10" name="Picture Placeholder 6"/>
          <p:cNvSpPr>
            <a:spLocks noGrp="1"/>
          </p:cNvSpPr>
          <p:nvPr>
            <p:ph type="pic" sz="quarter" idx="13"/>
          </p:nvPr>
        </p:nvSpPr>
        <p:spPr>
          <a:xfrm>
            <a:off x="838199" y="1828799"/>
            <a:ext cx="5239512" cy="1947672"/>
          </a:xfrm>
          <a:prstGeom prst="rect">
            <a:avLst/>
          </a:prstGeom>
          <a:solidFill>
            <a:schemeClr val="tx2">
              <a:lumMod val="90000"/>
              <a:lumOff val="10000"/>
            </a:schemeClr>
          </a:solidFill>
        </p:spPr>
        <p:txBody>
          <a:bodyPr/>
          <a:lstStyle>
            <a:lvl1pPr marL="0" indent="0">
              <a:buNone/>
              <a:defRPr sz="800"/>
            </a:lvl1pPr>
          </a:lstStyle>
          <a:p>
            <a:endParaRPr lang="en-US"/>
          </a:p>
        </p:txBody>
      </p:sp>
      <p:sp>
        <p:nvSpPr>
          <p:cNvPr id="11" name="Picture Placeholder 6"/>
          <p:cNvSpPr>
            <a:spLocks noGrp="1"/>
          </p:cNvSpPr>
          <p:nvPr>
            <p:ph type="pic" sz="quarter" idx="14"/>
          </p:nvPr>
        </p:nvSpPr>
        <p:spPr>
          <a:xfrm>
            <a:off x="838199" y="3805237"/>
            <a:ext cx="2606040" cy="1947672"/>
          </a:xfrm>
          <a:prstGeom prst="rect">
            <a:avLst/>
          </a:prstGeom>
          <a:solidFill>
            <a:schemeClr val="tx2">
              <a:lumMod val="90000"/>
              <a:lumOff val="10000"/>
            </a:schemeClr>
          </a:solidFill>
        </p:spPr>
        <p:txBody>
          <a:bodyPr/>
          <a:lstStyle>
            <a:lvl1pPr marL="0" indent="0">
              <a:buNone/>
              <a:defRPr sz="800"/>
            </a:lvl1pPr>
          </a:lstStyle>
          <a:p>
            <a:endParaRPr lang="en-US"/>
          </a:p>
        </p:txBody>
      </p:sp>
      <p:sp>
        <p:nvSpPr>
          <p:cNvPr id="12" name="Picture Placeholder 6"/>
          <p:cNvSpPr>
            <a:spLocks noGrp="1"/>
          </p:cNvSpPr>
          <p:nvPr>
            <p:ph type="pic" sz="quarter" idx="15"/>
          </p:nvPr>
        </p:nvSpPr>
        <p:spPr>
          <a:xfrm>
            <a:off x="3475037" y="3805237"/>
            <a:ext cx="2606040" cy="1947672"/>
          </a:xfrm>
          <a:prstGeom prst="rect">
            <a:avLst/>
          </a:prstGeom>
          <a:solidFill>
            <a:schemeClr val="tx2">
              <a:lumMod val="90000"/>
              <a:lumOff val="10000"/>
            </a:schemeClr>
          </a:solidFill>
        </p:spPr>
        <p:txBody>
          <a:bodyPr/>
          <a:lstStyle>
            <a:lvl1pPr marL="0" indent="0">
              <a:buNone/>
              <a:defRPr sz="800"/>
            </a:lvl1pPr>
          </a:lstStyle>
          <a:p>
            <a:endParaRPr lang="en-US"/>
          </a:p>
        </p:txBody>
      </p:sp>
      <p:sp>
        <p:nvSpPr>
          <p:cNvPr id="13" name="Picture Placeholder 6"/>
          <p:cNvSpPr>
            <a:spLocks noGrp="1"/>
          </p:cNvSpPr>
          <p:nvPr>
            <p:ph type="pic" sz="quarter" idx="16"/>
          </p:nvPr>
        </p:nvSpPr>
        <p:spPr>
          <a:xfrm>
            <a:off x="6111874" y="3805237"/>
            <a:ext cx="2606040" cy="1947672"/>
          </a:xfrm>
          <a:prstGeom prst="rect">
            <a:avLst/>
          </a:prstGeom>
          <a:solidFill>
            <a:schemeClr val="tx2">
              <a:lumMod val="90000"/>
              <a:lumOff val="10000"/>
            </a:schemeClr>
          </a:solidFill>
        </p:spPr>
        <p:txBody>
          <a:bodyPr/>
          <a:lstStyle>
            <a:lvl1pPr marL="0" indent="0">
              <a:buNone/>
              <a:defRPr sz="800"/>
            </a:lvl1pPr>
          </a:lstStyle>
          <a:p>
            <a:endParaRPr lang="en-US"/>
          </a:p>
        </p:txBody>
      </p:sp>
      <p:sp>
        <p:nvSpPr>
          <p:cNvPr id="14" name="Picture Placeholder 6"/>
          <p:cNvSpPr>
            <a:spLocks noGrp="1"/>
          </p:cNvSpPr>
          <p:nvPr>
            <p:ph type="pic" sz="quarter" idx="17"/>
          </p:nvPr>
        </p:nvSpPr>
        <p:spPr>
          <a:xfrm>
            <a:off x="6111874" y="1828799"/>
            <a:ext cx="2606040" cy="1947672"/>
          </a:xfrm>
          <a:prstGeom prst="rect">
            <a:avLst/>
          </a:prstGeom>
          <a:solidFill>
            <a:schemeClr val="tx2">
              <a:lumMod val="90000"/>
              <a:lumOff val="10000"/>
            </a:schemeClr>
          </a:solidFill>
        </p:spPr>
        <p:txBody>
          <a:bodyPr/>
          <a:lstStyle>
            <a:lvl1pPr marL="0" indent="0">
              <a:buNone/>
              <a:defRPr sz="800"/>
            </a:lvl1pPr>
          </a:lstStyle>
          <a:p>
            <a:endParaRPr lang="en-US"/>
          </a:p>
        </p:txBody>
      </p:sp>
      <p:sp>
        <p:nvSpPr>
          <p:cNvPr id="15" name="Picture Placeholder 6"/>
          <p:cNvSpPr>
            <a:spLocks noGrp="1"/>
          </p:cNvSpPr>
          <p:nvPr>
            <p:ph type="pic" sz="quarter" idx="18"/>
          </p:nvPr>
        </p:nvSpPr>
        <p:spPr>
          <a:xfrm>
            <a:off x="8747442" y="1843849"/>
            <a:ext cx="2606040" cy="3922776"/>
          </a:xfrm>
          <a:prstGeom prst="rect">
            <a:avLst/>
          </a:prstGeom>
          <a:solidFill>
            <a:schemeClr val="tx2">
              <a:lumMod val="90000"/>
              <a:lumOff val="10000"/>
            </a:schemeClr>
          </a:solidFill>
        </p:spPr>
        <p:txBody>
          <a:bodyPr/>
          <a:lstStyle>
            <a:lvl1pPr marL="0" indent="0">
              <a:buNone/>
              <a:defRPr sz="800"/>
            </a:lvl1pPr>
          </a:lstStyle>
          <a:p>
            <a:endParaRPr lang="en-US"/>
          </a:p>
        </p:txBody>
      </p:sp>
    </p:spTree>
    <p:extLst>
      <p:ext uri="{BB962C8B-B14F-4D97-AF65-F5344CB8AC3E}">
        <p14:creationId xmlns:p14="http://schemas.microsoft.com/office/powerpoint/2010/main" val="308696657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0" name="Rectangle 9"/>
          <p:cNvSpPr/>
          <p:nvPr/>
        </p:nvSpPr>
        <p:spPr>
          <a:xfrm>
            <a:off x="2" y="315817"/>
            <a:ext cx="60959" cy="457200"/>
          </a:xfrm>
          <a:prstGeom prst="rect">
            <a:avLst/>
          </a:prstGeom>
          <a:solidFill>
            <a:srgbClr val="BD1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5"/>
          <p:cNvSpPr>
            <a:spLocks noGrp="1"/>
          </p:cNvSpPr>
          <p:nvPr>
            <p:ph type="sldNum" sz="quarter" idx="12"/>
          </p:nvPr>
        </p:nvSpPr>
        <p:spPr>
          <a:xfrm>
            <a:off x="9144002" y="6416679"/>
            <a:ext cx="2844800" cy="365125"/>
          </a:xfrm>
          <a:prstGeom prst="rect">
            <a:avLst/>
          </a:prstGeom>
        </p:spPr>
        <p:txBody>
          <a:bodyPr/>
          <a:lstStyle>
            <a:lvl1pPr algn="r">
              <a:defRPr sz="1200">
                <a:solidFill>
                  <a:srgbClr val="BCBDBE"/>
                </a:solidFill>
              </a:defRPr>
            </a:lvl1pPr>
          </a:lstStyle>
          <a:p>
            <a:fld id="{59E66480-6C99-48AC-A1E1-CC60A0E84B09}" type="slidenum">
              <a:rPr lang="en-US" smtClean="0"/>
              <a:t>‹#›</a:t>
            </a:fld>
            <a:endParaRPr lang="en-US"/>
          </a:p>
        </p:txBody>
      </p:sp>
      <p:sp>
        <p:nvSpPr>
          <p:cNvPr id="5" name="Title 7">
            <a:extLst>
              <a:ext uri="{FF2B5EF4-FFF2-40B4-BE49-F238E27FC236}">
                <a16:creationId xmlns:a16="http://schemas.microsoft.com/office/drawing/2014/main" id="{B9E6892B-761D-467D-A74E-D3AE99B02E60}"/>
              </a:ext>
            </a:extLst>
          </p:cNvPr>
          <p:cNvSpPr>
            <a:spLocks noGrp="1"/>
          </p:cNvSpPr>
          <p:nvPr>
            <p:ph type="title" hasCustomPrompt="1"/>
          </p:nvPr>
        </p:nvSpPr>
        <p:spPr>
          <a:xfrm>
            <a:off x="272869" y="315817"/>
            <a:ext cx="6197600" cy="563562"/>
          </a:xfrm>
          <a:prstGeom prst="rect">
            <a:avLst/>
          </a:prstGeom>
        </p:spPr>
        <p:txBody>
          <a:bodyPr/>
          <a:lstStyle>
            <a:lvl1pPr algn="l">
              <a:defRPr sz="2400" b="1" baseline="0">
                <a:latin typeface="Cambria" panose="02040503050406030204" pitchFamily="18" charset="0"/>
                <a:ea typeface="Cambria" panose="02040503050406030204" pitchFamily="18" charset="0"/>
              </a:defRPr>
            </a:lvl1pPr>
          </a:lstStyle>
          <a:p>
            <a:r>
              <a:rPr lang="en-IN"/>
              <a:t>Click to edit master title</a:t>
            </a:r>
            <a:endParaRPr lang="en-US"/>
          </a:p>
        </p:txBody>
      </p:sp>
    </p:spTree>
    <p:extLst>
      <p:ext uri="{BB962C8B-B14F-4D97-AF65-F5344CB8AC3E}">
        <p14:creationId xmlns:p14="http://schemas.microsoft.com/office/powerpoint/2010/main" val="251096122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8E51-81D3-45C1-B8E4-288706A45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592A9-1DBC-4443-9B78-ACA577F9D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E9BDCB-6964-4A69-A1DE-C9F8DDAF7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077CC-F69E-415D-BAA3-FD827C9FDAFD}"/>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6" name="Footer Placeholder 5">
            <a:extLst>
              <a:ext uri="{FF2B5EF4-FFF2-40B4-BE49-F238E27FC236}">
                <a16:creationId xmlns:a16="http://schemas.microsoft.com/office/drawing/2014/main" id="{0A23AE4E-1049-4A45-8691-27A78C61C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3740C-B723-4FE9-AC2F-7DE61F9F0959}"/>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392043303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6BFB-B9C0-436A-8BDE-E0D86A4CB4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47B16-34B5-401A-A471-A7E997F9E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734B36-8658-4DBD-A92E-47F6BB436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C5CD9-7542-4B77-A1DB-7ABD1FD5A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BA634-A07E-4158-BD43-F4189A19F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C2A30-03F8-4C5E-A613-AC6787AC0742}"/>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8" name="Footer Placeholder 7">
            <a:extLst>
              <a:ext uri="{FF2B5EF4-FFF2-40B4-BE49-F238E27FC236}">
                <a16:creationId xmlns:a16="http://schemas.microsoft.com/office/drawing/2014/main" id="{C7E86518-AFE7-44B1-AC6B-32F90BB27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79492-8317-4E57-8394-4DD814A56A50}"/>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346805798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A3D7-5BFB-405D-8369-E826A157C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150643-3478-452B-8D4E-4B93ABCBB8F1}"/>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4" name="Footer Placeholder 3">
            <a:extLst>
              <a:ext uri="{FF2B5EF4-FFF2-40B4-BE49-F238E27FC236}">
                <a16:creationId xmlns:a16="http://schemas.microsoft.com/office/drawing/2014/main" id="{FC3758E1-40B4-4758-9F59-B5201F2597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292D9-33F1-4BC9-8436-A9BA3D3A3A8A}"/>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39363044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060C1C-3D8B-4CA8-98D1-EF89CF0903AF}"/>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3" name="Footer Placeholder 2">
            <a:extLst>
              <a:ext uri="{FF2B5EF4-FFF2-40B4-BE49-F238E27FC236}">
                <a16:creationId xmlns:a16="http://schemas.microsoft.com/office/drawing/2014/main" id="{CCE998AB-B212-4F50-B3F3-1161B26C00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C30D94-82BF-41E6-BF99-8E22027CFB5A}"/>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105310570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E3B8-9238-4DA7-9576-ACF45568C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810959-3385-441B-B033-FCE0CB4DB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52C06A-669D-44E7-A428-7D0D58D60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F8419-3849-49A5-9A44-FC1CDDB9103E}"/>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6" name="Footer Placeholder 5">
            <a:extLst>
              <a:ext uri="{FF2B5EF4-FFF2-40B4-BE49-F238E27FC236}">
                <a16:creationId xmlns:a16="http://schemas.microsoft.com/office/drawing/2014/main" id="{1B021F95-F39C-4900-A7F3-A0973A46A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554BA-19F3-442E-81B9-02576CE75EF4}"/>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173835426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6378-5001-4BE6-95CB-538F0DF6C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E612EA-425C-4B35-93A0-B5615E73B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42C65-6907-4494-B56F-1D75603C5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C6DBE-E749-49D2-B487-3171A5029D82}"/>
              </a:ext>
            </a:extLst>
          </p:cNvPr>
          <p:cNvSpPr>
            <a:spLocks noGrp="1"/>
          </p:cNvSpPr>
          <p:nvPr>
            <p:ph type="dt" sz="half" idx="10"/>
          </p:nvPr>
        </p:nvSpPr>
        <p:spPr/>
        <p:txBody>
          <a:bodyPr/>
          <a:lstStyle/>
          <a:p>
            <a:fld id="{F6E3F405-0800-4C68-BD5A-7ED44E5D6085}" type="datetimeFigureOut">
              <a:rPr lang="en-US" smtClean="0"/>
              <a:t>8/3/2021</a:t>
            </a:fld>
            <a:endParaRPr lang="en-US"/>
          </a:p>
        </p:txBody>
      </p:sp>
      <p:sp>
        <p:nvSpPr>
          <p:cNvPr id="6" name="Footer Placeholder 5">
            <a:extLst>
              <a:ext uri="{FF2B5EF4-FFF2-40B4-BE49-F238E27FC236}">
                <a16:creationId xmlns:a16="http://schemas.microsoft.com/office/drawing/2014/main" id="{82DDE4E7-1C93-4660-AB7E-9145BFFCA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F7630-24C7-40CB-9294-442489A065BE}"/>
              </a:ext>
            </a:extLst>
          </p:cNvPr>
          <p:cNvSpPr>
            <a:spLocks noGrp="1"/>
          </p:cNvSpPr>
          <p:nvPr>
            <p:ph type="sldNum" sz="quarter" idx="12"/>
          </p:nvPr>
        </p:nvSpPr>
        <p:spPr/>
        <p:txBody>
          <a:bodyPr/>
          <a:lstStyle/>
          <a:p>
            <a:fld id="{0E103191-B523-45D5-BABB-0D313C94B79E}" type="slidenum">
              <a:rPr lang="en-US" smtClean="0"/>
              <a:t>‹#›</a:t>
            </a:fld>
            <a:endParaRPr lang="en-US"/>
          </a:p>
        </p:txBody>
      </p:sp>
    </p:spTree>
    <p:extLst>
      <p:ext uri="{BB962C8B-B14F-4D97-AF65-F5344CB8AC3E}">
        <p14:creationId xmlns:p14="http://schemas.microsoft.com/office/powerpoint/2010/main" val="134295606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DE22A-B22E-49C6-B4D2-EB93E3AC7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19CC0B-8393-48A0-9855-392BA6BA2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BAEE0-7295-442E-B593-95F66CBDD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3F405-0800-4C68-BD5A-7ED44E5D6085}" type="datetimeFigureOut">
              <a:rPr lang="en-US" smtClean="0"/>
              <a:t>8/3/2021</a:t>
            </a:fld>
            <a:endParaRPr lang="en-US"/>
          </a:p>
        </p:txBody>
      </p:sp>
      <p:sp>
        <p:nvSpPr>
          <p:cNvPr id="5" name="Footer Placeholder 4">
            <a:extLst>
              <a:ext uri="{FF2B5EF4-FFF2-40B4-BE49-F238E27FC236}">
                <a16:creationId xmlns:a16="http://schemas.microsoft.com/office/drawing/2014/main" id="{1DC301D5-643F-4276-B59E-8CC80EB1D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D6E52-C1EF-4351-88EF-7ED9B46FE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03191-B523-45D5-BABB-0D313C94B79E}" type="slidenum">
              <a:rPr lang="en-US" smtClean="0"/>
              <a:t>‹#›</a:t>
            </a:fld>
            <a:endParaRPr lang="en-US"/>
          </a:p>
        </p:txBody>
      </p:sp>
    </p:spTree>
    <p:extLst>
      <p:ext uri="{BB962C8B-B14F-4D97-AF65-F5344CB8AC3E}">
        <p14:creationId xmlns:p14="http://schemas.microsoft.com/office/powerpoint/2010/main" val="220313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AI.png"/>
          <p:cNvPicPr>
            <a:picLocks noChangeAspect="1"/>
          </p:cNvPicPr>
          <p:nvPr/>
        </p:nvPicPr>
        <p:blipFill>
          <a:blip r:embed="rId8" cstate="print"/>
          <a:stretch>
            <a:fillRect/>
          </a:stretch>
        </p:blipFill>
        <p:spPr>
          <a:xfrm>
            <a:off x="11359423" y="296636"/>
            <a:ext cx="417394" cy="381000"/>
          </a:xfrm>
          <a:prstGeom prst="rect">
            <a:avLst/>
          </a:prstGeom>
        </p:spPr>
      </p:pic>
      <p:sp>
        <p:nvSpPr>
          <p:cNvPr id="5" name="TextBox 4"/>
          <p:cNvSpPr txBox="1"/>
          <p:nvPr/>
        </p:nvSpPr>
        <p:spPr>
          <a:xfrm>
            <a:off x="531950" y="6496667"/>
            <a:ext cx="10678675" cy="230832"/>
          </a:xfrm>
          <a:prstGeom prst="rect">
            <a:avLst/>
          </a:prstGeom>
          <a:noFill/>
        </p:spPr>
        <p:txBody>
          <a:bodyPr wrap="square" rtlCol="0">
            <a:spAutoFit/>
          </a:bodyPr>
          <a:lstStyle/>
          <a:p>
            <a:pPr algn="l">
              <a:spcAft>
                <a:spcPts val="0"/>
              </a:spcAft>
            </a:pPr>
            <a:r>
              <a:rPr lang="en-US" sz="900" kern="1200">
                <a:solidFill>
                  <a:schemeClr val="bg1">
                    <a:lumMod val="50000"/>
                  </a:schemeClr>
                </a:solidFill>
                <a:latin typeface="+mn-lt"/>
                <a:ea typeface="+mn-ea"/>
                <a:cs typeface="+mn-cs"/>
              </a:rPr>
              <a:t>CONFIDENTIAL</a:t>
            </a:r>
            <a:r>
              <a:rPr lang="en-US" sz="900" kern="1200" baseline="0">
                <a:solidFill>
                  <a:schemeClr val="bg1">
                    <a:lumMod val="50000"/>
                  </a:schemeClr>
                </a:solidFill>
                <a:latin typeface="+mn-lt"/>
                <a:ea typeface="+mn-ea"/>
                <a:cs typeface="+mn-cs"/>
              </a:rPr>
              <a:t> - KRYPC</a:t>
            </a:r>
            <a:endParaRPr lang="en-US" sz="900" kern="1200">
              <a:solidFill>
                <a:schemeClr val="bg1">
                  <a:lumMod val="50000"/>
                </a:schemeClr>
              </a:solidFill>
              <a:latin typeface="+mn-lt"/>
              <a:ea typeface="+mn-ea"/>
              <a:cs typeface="+mn-cs"/>
            </a:endParaRPr>
          </a:p>
        </p:txBody>
      </p:sp>
      <p:sp>
        <p:nvSpPr>
          <p:cNvPr id="6" name="Slide Number Placeholder 5"/>
          <p:cNvSpPr>
            <a:spLocks noGrp="1"/>
          </p:cNvSpPr>
          <p:nvPr>
            <p:ph type="sldNum" sz="quarter" idx="4"/>
          </p:nvPr>
        </p:nvSpPr>
        <p:spPr>
          <a:xfrm>
            <a:off x="9144002" y="6416679"/>
            <a:ext cx="2844800" cy="365125"/>
          </a:xfrm>
          <a:prstGeom prst="rect">
            <a:avLst/>
          </a:prstGeom>
        </p:spPr>
        <p:txBody>
          <a:bodyPr/>
          <a:lstStyle>
            <a:lvl1pPr algn="r">
              <a:defRPr sz="1100">
                <a:solidFill>
                  <a:srgbClr val="BCBDBE"/>
                </a:solidFill>
              </a:defRPr>
            </a:lvl1pPr>
          </a:lstStyle>
          <a:p>
            <a:fld id="{59E66480-6C99-48AC-A1E1-CC60A0E84B09}" type="slidenum">
              <a:rPr lang="en-US" smtClean="0"/>
              <a:t>‹#›</a:t>
            </a:fld>
            <a:endParaRPr lang="en-US"/>
          </a:p>
        </p:txBody>
      </p:sp>
    </p:spTree>
    <p:extLst>
      <p:ext uri="{BB962C8B-B14F-4D97-AF65-F5344CB8AC3E}">
        <p14:creationId xmlns:p14="http://schemas.microsoft.com/office/powerpoint/2010/main" val="40181081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531950" y="6496667"/>
            <a:ext cx="10678675" cy="230832"/>
          </a:xfrm>
          <a:prstGeom prst="rect">
            <a:avLst/>
          </a:prstGeom>
          <a:noFill/>
        </p:spPr>
        <p:txBody>
          <a:bodyPr wrap="square" rtlCol="0">
            <a:spAutoFit/>
          </a:bodyPr>
          <a:lstStyle/>
          <a:p>
            <a:pPr algn="l">
              <a:spcAft>
                <a:spcPts val="0"/>
              </a:spcAft>
            </a:pPr>
            <a:r>
              <a:rPr lang="en-US" sz="900" kern="1200">
                <a:solidFill>
                  <a:schemeClr val="bg1">
                    <a:lumMod val="50000"/>
                  </a:schemeClr>
                </a:solidFill>
                <a:latin typeface="+mn-lt"/>
                <a:ea typeface="+mn-ea"/>
                <a:cs typeface="+mn-cs"/>
              </a:rPr>
              <a:t>CONFIDENTIAL</a:t>
            </a:r>
            <a:r>
              <a:rPr lang="en-US" sz="900" kern="1200" baseline="0">
                <a:solidFill>
                  <a:schemeClr val="bg1">
                    <a:lumMod val="50000"/>
                  </a:schemeClr>
                </a:solidFill>
                <a:latin typeface="+mn-lt"/>
                <a:ea typeface="+mn-ea"/>
                <a:cs typeface="+mn-cs"/>
              </a:rPr>
              <a:t> - KRYPC</a:t>
            </a:r>
            <a:endParaRPr lang="en-US" sz="900" kern="1200">
              <a:solidFill>
                <a:schemeClr val="bg1">
                  <a:lumMod val="50000"/>
                </a:schemeClr>
              </a:solidFill>
              <a:latin typeface="+mn-lt"/>
              <a:ea typeface="+mn-ea"/>
              <a:cs typeface="+mn-cs"/>
            </a:endParaRPr>
          </a:p>
        </p:txBody>
      </p:sp>
      <p:pic>
        <p:nvPicPr>
          <p:cNvPr id="2" name="Picture 1" descr="Screen Shot 2020-09-10 at 1.15.46 AM.png">
            <a:extLst>
              <a:ext uri="{FF2B5EF4-FFF2-40B4-BE49-F238E27FC236}">
                <a16:creationId xmlns:a16="http://schemas.microsoft.com/office/drawing/2014/main" id="{1EFBA5B0-064A-4759-A147-6E26CDCC592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68000" y="6157394"/>
            <a:ext cx="1340498" cy="472006"/>
          </a:xfrm>
          <a:prstGeom prst="rect">
            <a:avLst/>
          </a:prstGeom>
        </p:spPr>
      </p:pic>
    </p:spTree>
    <p:extLst>
      <p:ext uri="{BB962C8B-B14F-4D97-AF65-F5344CB8AC3E}">
        <p14:creationId xmlns:p14="http://schemas.microsoft.com/office/powerpoint/2010/main" val="22011678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sv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3.jpeg"/><Relationship Id="rId7"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2.sv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3" Type="http://schemas.openxmlformats.org/officeDocument/2006/relationships/hyperlink" Target="https://azuremarketplace.microsoft.com/en-us/marketplace/apps/krypctechnologiespvtltd.hlfapp?tab=Overview" TargetMode="External"/><Relationship Id="rId7" Type="http://schemas.openxmlformats.org/officeDocument/2006/relationships/image" Target="../media/image8.svg"/><Relationship Id="rId2" Type="http://schemas.openxmlformats.org/officeDocument/2006/relationships/hyperlink" Target="https://wiki.hyperledger.org/display/TSC/2021+Q2+Hyperledger+Fabric"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hris@krypc.com" TargetMode="External"/><Relationship Id="rId4" Type="http://schemas.openxmlformats.org/officeDocument/2006/relationships/hyperlink" Target="https://docs.microsoft.com/en-us/azure/blockchain/service/migration-guide?ranMID=24542&amp;ranEAID=je6NUbpObpQ&amp;ranSiteID=je6NUbpObpQ-uug4rEAMwGvcKKs7P3N8WQ&amp;epi=je6NUbpObpQ-uug4rEAMwGvcKKs7P3N8WQ&amp;irgwc=1&amp;OCID=AID2200057_aff_7593_1243925&amp;tduid=%28ir__hagjrtjtm9kfq1s2kk0sohzifv2xrzrkwppgfukx00%29%287593%29%281243925%29%28je6NUbpObpQ-uug4rEAMwGvcKKs7P3N8WQ%29%28%29&amp;irclickid=_hagjrtjtm9kfq1s2kk0sohzifv2xrzrkwppgfukx0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hyperlink" Target="http://pngimg.com/download/38121"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A71B-EC61-45BC-A40E-A34D9F3E258D}"/>
              </a:ext>
            </a:extLst>
          </p:cNvPr>
          <p:cNvSpPr>
            <a:spLocks noGrp="1"/>
          </p:cNvSpPr>
          <p:nvPr>
            <p:ph type="ctrTitle"/>
          </p:nvPr>
        </p:nvSpPr>
        <p:spPr>
          <a:xfrm>
            <a:off x="407279" y="2225558"/>
            <a:ext cx="11046761" cy="612775"/>
          </a:xfrm>
        </p:spPr>
        <p:txBody>
          <a:bodyPr lIns="91440" tIns="45720" rIns="91440" bIns="45720" anchor="t"/>
          <a:lstStyle/>
          <a:p>
            <a:pPr algn="ctr">
              <a:spcBef>
                <a:spcPts val="100"/>
              </a:spcBef>
            </a:pPr>
            <a:r>
              <a:rPr lang="en-US" sz="4800" b="0" i="1" dirty="0">
                <a:latin typeface="Calibri"/>
                <a:ea typeface="Cambria"/>
                <a:cs typeface="Calibri"/>
              </a:rPr>
              <a:t>Best Practices and Common Challenges </a:t>
            </a:r>
            <a:r>
              <a:rPr lang="en-US" sz="4800" b="0" i="1">
                <a:latin typeface="Calibri"/>
                <a:ea typeface="Cambria"/>
                <a:cs typeface="Calibri"/>
              </a:rPr>
              <a:t>when Upgrading to Hyperledger Fabric v2.2</a:t>
            </a:r>
            <a:endParaRPr lang="en-US" sz="4800" b="0">
              <a:ea typeface="Cambria"/>
            </a:endParaRPr>
          </a:p>
          <a:p>
            <a:pPr algn="ctr"/>
            <a:endParaRPr lang="en-US" sz="4800"/>
          </a:p>
        </p:txBody>
      </p:sp>
      <p:sp>
        <p:nvSpPr>
          <p:cNvPr id="4" name="TextBox 3">
            <a:extLst>
              <a:ext uri="{FF2B5EF4-FFF2-40B4-BE49-F238E27FC236}">
                <a16:creationId xmlns:a16="http://schemas.microsoft.com/office/drawing/2014/main" id="{6B38747D-B814-40AC-8CD7-8507CA1A46DD}"/>
              </a:ext>
            </a:extLst>
          </p:cNvPr>
          <p:cNvSpPr txBox="1"/>
          <p:nvPr/>
        </p:nvSpPr>
        <p:spPr>
          <a:xfrm>
            <a:off x="4751589" y="4228688"/>
            <a:ext cx="2573846" cy="4616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US" sz="2400" spc="-10" err="1">
                <a:ea typeface="+mn-lt"/>
                <a:cs typeface="+mn-lt"/>
              </a:rPr>
              <a:t>KrypC</a:t>
            </a:r>
            <a:r>
              <a:rPr lang="en-US" sz="2400" spc="-10">
                <a:ea typeface="+mn-lt"/>
                <a:cs typeface="+mn-lt"/>
              </a:rPr>
              <a:t> Technologies</a:t>
            </a:r>
            <a:endParaRPr lang="en-US" sz="2400">
              <a:cs typeface="Calibri"/>
            </a:endParaRPr>
          </a:p>
        </p:txBody>
      </p:sp>
    </p:spTree>
    <p:extLst>
      <p:ext uri="{BB962C8B-B14F-4D97-AF65-F5344CB8AC3E}">
        <p14:creationId xmlns:p14="http://schemas.microsoft.com/office/powerpoint/2010/main" val="428578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#4: </a:t>
            </a:r>
            <a:r>
              <a:rPr lang="en-US" sz="4000">
                <a:solidFill>
                  <a:srgbClr val="FFFFFF"/>
                </a:solidFill>
                <a:ea typeface="+mj-lt"/>
                <a:cs typeface="+mj-lt"/>
              </a:rPr>
              <a:t>Downtime handling</a:t>
            </a:r>
            <a:endParaRPr lang="en-US" sz="4000">
              <a:solidFill>
                <a:srgbClr val="FFFFFF"/>
              </a:solidFill>
            </a:endParaRPr>
          </a:p>
        </p:txBody>
      </p:sp>
      <p:sp>
        <p:nvSpPr>
          <p:cNvPr id="3" name="Content Placeholder 2">
            <a:extLst>
              <a:ext uri="{FF2B5EF4-FFF2-40B4-BE49-F238E27FC236}">
                <a16:creationId xmlns:a16="http://schemas.microsoft.com/office/drawing/2014/main" id="{8F538BAB-E1EE-4E47-B440-B74F5F673DD1}"/>
              </a:ext>
            </a:extLst>
          </p:cNvPr>
          <p:cNvSpPr>
            <a:spLocks noGrp="1"/>
          </p:cNvSpPr>
          <p:nvPr>
            <p:ph idx="1"/>
          </p:nvPr>
        </p:nvSpPr>
        <p:spPr>
          <a:xfrm>
            <a:off x="1367624" y="2490436"/>
            <a:ext cx="9708995" cy="3567173"/>
          </a:xfrm>
        </p:spPr>
        <p:txBody>
          <a:bodyPr vert="horz" lIns="91440" tIns="45720" rIns="91440" bIns="45720" rtlCol="0" anchor="ctr">
            <a:normAutofit/>
          </a:bodyPr>
          <a:lstStyle/>
          <a:p>
            <a:pPr>
              <a:buFont typeface="Arial" panose="020F0302020204030204"/>
              <a:buChar char="•"/>
            </a:pPr>
            <a:r>
              <a:rPr lang="en-US"/>
              <a:t>Evaluate if </a:t>
            </a:r>
            <a:r>
              <a:rPr lang="en-US" err="1"/>
              <a:t>chaincode</a:t>
            </a:r>
            <a:r>
              <a:rPr lang="en-US"/>
              <a:t> transactions can be disabled</a:t>
            </a:r>
            <a:endParaRPr lang="en-US">
              <a:cs typeface="Calibri"/>
            </a:endParaRPr>
          </a:p>
          <a:p>
            <a:pPr>
              <a:buFont typeface="Arial" panose="020F0302020204030204"/>
              <a:buChar char="•"/>
            </a:pPr>
            <a:r>
              <a:rPr lang="en-US"/>
              <a:t>Phase the peer upgrades to enable downtime query reporting (if required)</a:t>
            </a:r>
            <a:endParaRPr lang="en-US">
              <a:cs typeface="Calibri"/>
            </a:endParaRPr>
          </a:p>
          <a:p>
            <a:pPr marL="0" indent="0">
              <a:buNone/>
            </a:pPr>
            <a:endParaRPr lang="en-US" sz="2400">
              <a:cs typeface="Calibri"/>
            </a:endParaRPr>
          </a:p>
          <a:p>
            <a:pPr lvl="1"/>
            <a:endParaRPr lang="en-US"/>
          </a:p>
        </p:txBody>
      </p:sp>
      <p:sp>
        <p:nvSpPr>
          <p:cNvPr id="4" name="Footer Placeholder 3">
            <a:extLst>
              <a:ext uri="{FF2B5EF4-FFF2-40B4-BE49-F238E27FC236}">
                <a16:creationId xmlns:a16="http://schemas.microsoft.com/office/drawing/2014/main" id="{F1724726-AC15-43E7-B681-F1778D996E5E}"/>
              </a:ext>
            </a:extLst>
          </p:cNvPr>
          <p:cNvSpPr>
            <a:spLocks noGrp="1"/>
          </p:cNvSpPr>
          <p:nvPr>
            <p:ph type="ftr" sz="quarter" idx="11"/>
          </p:nvPr>
        </p:nvSpPr>
        <p:spPr>
          <a:xfrm>
            <a:off x="795528" y="6382512"/>
            <a:ext cx="6757416" cy="320040"/>
          </a:xfrm>
        </p:spPr>
        <p:txBody>
          <a:bodyPr>
            <a:noAutofit/>
          </a:bodyPr>
          <a:lstStyle/>
          <a:p>
            <a:pPr algn="l"/>
            <a:r>
              <a:rPr lang="en-US" sz="2400">
                <a:cs typeface="Calibri"/>
              </a:rPr>
              <a:t>Best Practices</a:t>
            </a:r>
          </a:p>
        </p:txBody>
      </p:sp>
      <p:pic>
        <p:nvPicPr>
          <p:cNvPr id="6" name="Graphic 12">
            <a:extLst>
              <a:ext uri="{FF2B5EF4-FFF2-40B4-BE49-F238E27FC236}">
                <a16:creationId xmlns:a16="http://schemas.microsoft.com/office/drawing/2014/main" id="{53F999E0-C7A3-4CC0-8D9E-2886A7E8A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274723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#5: </a:t>
            </a:r>
            <a:r>
              <a:rPr lang="en-US" sz="4000" dirty="0">
                <a:solidFill>
                  <a:srgbClr val="FFFFFF"/>
                </a:solidFill>
                <a:ea typeface="+mj-lt"/>
                <a:cs typeface="+mj-lt"/>
              </a:rPr>
              <a:t>Plan coordination between upgrade teams </a:t>
            </a:r>
            <a:r>
              <a:rPr lang="en-US" sz="4000">
                <a:solidFill>
                  <a:srgbClr val="FFFFFF"/>
                </a:solidFill>
                <a:ea typeface="+mj-lt"/>
                <a:cs typeface="+mj-lt"/>
              </a:rPr>
              <a:t>across all organizations in the channel</a:t>
            </a:r>
            <a:endParaRPr lang="en-US" sz="4000">
              <a:solidFill>
                <a:srgbClr val="FFFFFF"/>
              </a:solidFill>
              <a:highlight>
                <a:srgbClr val="FFFF00"/>
              </a:highlight>
            </a:endParaRPr>
          </a:p>
        </p:txBody>
      </p:sp>
      <p:sp>
        <p:nvSpPr>
          <p:cNvPr id="3" name="Content Placeholder 2">
            <a:extLst>
              <a:ext uri="{FF2B5EF4-FFF2-40B4-BE49-F238E27FC236}">
                <a16:creationId xmlns:a16="http://schemas.microsoft.com/office/drawing/2014/main" id="{8F538BAB-E1EE-4E47-B440-B74F5F673DD1}"/>
              </a:ext>
            </a:extLst>
          </p:cNvPr>
          <p:cNvSpPr>
            <a:spLocks noGrp="1"/>
          </p:cNvSpPr>
          <p:nvPr>
            <p:ph idx="1"/>
          </p:nvPr>
        </p:nvSpPr>
        <p:spPr>
          <a:xfrm>
            <a:off x="1367624" y="2490436"/>
            <a:ext cx="9708995" cy="3567173"/>
          </a:xfrm>
        </p:spPr>
        <p:txBody>
          <a:bodyPr vert="horz" lIns="91440" tIns="45720" rIns="91440" bIns="45720" rtlCol="0" anchor="ctr">
            <a:normAutofit/>
          </a:bodyPr>
          <a:lstStyle/>
          <a:p>
            <a:pPr>
              <a:buFont typeface="Arial" panose="020F0302020204030204"/>
              <a:buChar char="•"/>
            </a:pPr>
            <a:r>
              <a:rPr lang="en-US"/>
              <a:t>Each peer organization should perform the upgrade operation in tandem</a:t>
            </a:r>
          </a:p>
          <a:p>
            <a:pPr marL="0" indent="0">
              <a:buNone/>
            </a:pPr>
            <a:endParaRPr lang="en-US" sz="2400">
              <a:cs typeface="Calibri" panose="020F0502020204030204"/>
            </a:endParaRPr>
          </a:p>
          <a:p>
            <a:pPr lvl="1"/>
            <a:endParaRPr lang="en-US">
              <a:cs typeface="Calibri" panose="020F0502020204030204"/>
            </a:endParaRPr>
          </a:p>
        </p:txBody>
      </p:sp>
      <p:sp>
        <p:nvSpPr>
          <p:cNvPr id="4" name="Footer Placeholder 3">
            <a:extLst>
              <a:ext uri="{FF2B5EF4-FFF2-40B4-BE49-F238E27FC236}">
                <a16:creationId xmlns:a16="http://schemas.microsoft.com/office/drawing/2014/main" id="{F1724726-AC15-43E7-B681-F1778D996E5E}"/>
              </a:ext>
            </a:extLst>
          </p:cNvPr>
          <p:cNvSpPr>
            <a:spLocks noGrp="1"/>
          </p:cNvSpPr>
          <p:nvPr>
            <p:ph type="ftr" sz="quarter" idx="11"/>
          </p:nvPr>
        </p:nvSpPr>
        <p:spPr>
          <a:xfrm>
            <a:off x="795528" y="6382512"/>
            <a:ext cx="6757416" cy="320040"/>
          </a:xfrm>
        </p:spPr>
        <p:txBody>
          <a:bodyPr>
            <a:noAutofit/>
          </a:bodyPr>
          <a:lstStyle/>
          <a:p>
            <a:pPr algn="l"/>
            <a:r>
              <a:rPr lang="en-US" sz="2400">
                <a:cs typeface="Calibri"/>
              </a:rPr>
              <a:t>Best Practices</a:t>
            </a:r>
          </a:p>
        </p:txBody>
      </p:sp>
      <p:pic>
        <p:nvPicPr>
          <p:cNvPr id="6" name="Graphic 12">
            <a:extLst>
              <a:ext uri="{FF2B5EF4-FFF2-40B4-BE49-F238E27FC236}">
                <a16:creationId xmlns:a16="http://schemas.microsoft.com/office/drawing/2014/main" id="{53F999E0-C7A3-4CC0-8D9E-2886A7E8A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37578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1F8C-E45A-4252-930D-9D7BF15ED16C}"/>
              </a:ext>
            </a:extLst>
          </p:cNvPr>
          <p:cNvSpPr>
            <a:spLocks noGrp="1"/>
          </p:cNvSpPr>
          <p:nvPr>
            <p:ph type="title"/>
          </p:nvPr>
        </p:nvSpPr>
        <p:spPr/>
        <p:txBody>
          <a:bodyPr/>
          <a:lstStyle/>
          <a:p>
            <a:r>
              <a:rPr lang="en-US">
                <a:cs typeface="Calibri Light"/>
              </a:rPr>
              <a:t>5 Common Challenges</a:t>
            </a:r>
            <a:endParaRPr lang="en-US"/>
          </a:p>
        </p:txBody>
      </p:sp>
      <p:sp>
        <p:nvSpPr>
          <p:cNvPr id="3" name="Content Placeholder 2">
            <a:extLst>
              <a:ext uri="{FF2B5EF4-FFF2-40B4-BE49-F238E27FC236}">
                <a16:creationId xmlns:a16="http://schemas.microsoft.com/office/drawing/2014/main" id="{0CAB57C9-D5DB-497C-B07F-7EFAA4D660B4}"/>
              </a:ext>
            </a:extLst>
          </p:cNvPr>
          <p:cNvSpPr>
            <a:spLocks noGrp="1"/>
          </p:cNvSpPr>
          <p:nvPr>
            <p:ph type="body" idx="1"/>
          </p:nvPr>
        </p:nvSpPr>
        <p:spPr/>
        <p:txBody>
          <a:bodyPr vert="horz" lIns="91440" tIns="45720" rIns="91440" bIns="45720" rtlCol="0" anchor="t">
            <a:normAutofit/>
          </a:bodyPr>
          <a:lstStyle/>
          <a:p>
            <a:r>
              <a:rPr lang="en-US">
                <a:cs typeface="Calibri"/>
              </a:rPr>
              <a:t>Upgrading to Hyperledger Fabric v2.2</a:t>
            </a:r>
            <a:endParaRPr lang="en-US"/>
          </a:p>
        </p:txBody>
      </p:sp>
      <p:sp>
        <p:nvSpPr>
          <p:cNvPr id="4" name="Footer Placeholder 3">
            <a:extLst>
              <a:ext uri="{FF2B5EF4-FFF2-40B4-BE49-F238E27FC236}">
                <a16:creationId xmlns:a16="http://schemas.microsoft.com/office/drawing/2014/main" id="{5B352B17-38F3-497B-A96B-9583FE997958}"/>
              </a:ext>
            </a:extLst>
          </p:cNvPr>
          <p:cNvSpPr>
            <a:spLocks noGrp="1"/>
          </p:cNvSpPr>
          <p:nvPr>
            <p:ph type="ftr" sz="quarter" idx="11"/>
          </p:nvPr>
        </p:nvSpPr>
        <p:spPr/>
        <p:txBody>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E7DDBCFE-CA30-45F3-82DF-6F13E5303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114942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838200" y="557189"/>
            <a:ext cx="3374136" cy="5567891"/>
          </a:xfrm>
        </p:spPr>
        <p:txBody>
          <a:bodyPr>
            <a:normAutofit/>
          </a:bodyPr>
          <a:lstStyle/>
          <a:p>
            <a:r>
              <a:rPr lang="en-US" sz="5200"/>
              <a:t>5 Common Challenges</a:t>
            </a:r>
          </a:p>
        </p:txBody>
      </p:sp>
      <p:sp>
        <p:nvSpPr>
          <p:cNvPr id="4" name="Footer Placeholder 3">
            <a:extLst>
              <a:ext uri="{FF2B5EF4-FFF2-40B4-BE49-F238E27FC236}">
                <a16:creationId xmlns:a16="http://schemas.microsoft.com/office/drawing/2014/main" id="{2F75E4AE-F425-4A0E-8B44-20BEF3CBF08D}"/>
              </a:ext>
            </a:extLst>
          </p:cNvPr>
          <p:cNvSpPr>
            <a:spLocks noGrp="1"/>
          </p:cNvSpPr>
          <p:nvPr>
            <p:ph type="ftr" sz="quarter" idx="11"/>
          </p:nvPr>
        </p:nvSpPr>
        <p:spPr>
          <a:xfrm>
            <a:off x="4038600" y="6356350"/>
            <a:ext cx="4114800" cy="365125"/>
          </a:xfrm>
        </p:spPr>
        <p:txBody>
          <a:bodyPr>
            <a:normAutofit/>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27037CE1-EDBF-4787-95D3-4AA1C968A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graphicFrame>
        <p:nvGraphicFramePr>
          <p:cNvPr id="8" name="Content Placeholder 2">
            <a:extLst>
              <a:ext uri="{FF2B5EF4-FFF2-40B4-BE49-F238E27FC236}">
                <a16:creationId xmlns:a16="http://schemas.microsoft.com/office/drawing/2014/main" id="{B5DC1A2F-6B59-4497-B159-A87B9DDC77C7}"/>
              </a:ext>
            </a:extLst>
          </p:cNvPr>
          <p:cNvGraphicFramePr>
            <a:graphicFrameLocks noGrp="1"/>
          </p:cNvGraphicFramePr>
          <p:nvPr>
            <p:ph idx="1"/>
            <p:extLst>
              <p:ext uri="{D42A27DB-BD31-4B8C-83A1-F6EECF244321}">
                <p14:modId xmlns:p14="http://schemas.microsoft.com/office/powerpoint/2010/main" val="155464631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593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A3536D4F-424C-4055-9968-96C3131D0B01}"/>
                                            </p:graphicEl>
                                          </p:spTgt>
                                        </p:tgtEl>
                                        <p:attrNameLst>
                                          <p:attrName>style.visibility</p:attrName>
                                        </p:attrNameLst>
                                      </p:cBhvr>
                                      <p:to>
                                        <p:strVal val="visible"/>
                                      </p:to>
                                    </p:set>
                                    <p:animEffect transition="in" filter="fade">
                                      <p:cBhvr>
                                        <p:cTn id="7" dur="500"/>
                                        <p:tgtEl>
                                          <p:spTgt spid="8">
                                            <p:graphicEl>
                                              <a:dgm id="{A3536D4F-424C-4055-9968-96C3131D0B0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196DE24D-B432-45F5-A1BF-673EB72CD8BD}"/>
                                            </p:graphicEl>
                                          </p:spTgt>
                                        </p:tgtEl>
                                        <p:attrNameLst>
                                          <p:attrName>style.visibility</p:attrName>
                                        </p:attrNameLst>
                                      </p:cBhvr>
                                      <p:to>
                                        <p:strVal val="visible"/>
                                      </p:to>
                                    </p:set>
                                    <p:animEffect transition="in" filter="fade">
                                      <p:cBhvr>
                                        <p:cTn id="10" dur="500"/>
                                        <p:tgtEl>
                                          <p:spTgt spid="8">
                                            <p:graphicEl>
                                              <a:dgm id="{196DE24D-B432-45F5-A1BF-673EB72CD8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8FFD588E-E8B2-4712-87FD-87500E47D00B}"/>
                                            </p:graphicEl>
                                          </p:spTgt>
                                        </p:tgtEl>
                                        <p:attrNameLst>
                                          <p:attrName>style.visibility</p:attrName>
                                        </p:attrNameLst>
                                      </p:cBhvr>
                                      <p:to>
                                        <p:strVal val="visible"/>
                                      </p:to>
                                    </p:set>
                                    <p:animEffect transition="in" filter="fade">
                                      <p:cBhvr>
                                        <p:cTn id="15" dur="500"/>
                                        <p:tgtEl>
                                          <p:spTgt spid="8">
                                            <p:graphicEl>
                                              <a:dgm id="{8FFD588E-E8B2-4712-87FD-87500E47D00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961ADCC9-9F16-4D2F-976D-E5CD86B45A89}"/>
                                            </p:graphicEl>
                                          </p:spTgt>
                                        </p:tgtEl>
                                        <p:attrNameLst>
                                          <p:attrName>style.visibility</p:attrName>
                                        </p:attrNameLst>
                                      </p:cBhvr>
                                      <p:to>
                                        <p:strVal val="visible"/>
                                      </p:to>
                                    </p:set>
                                    <p:animEffect transition="in" filter="fade">
                                      <p:cBhvr>
                                        <p:cTn id="18" dur="500"/>
                                        <p:tgtEl>
                                          <p:spTgt spid="8">
                                            <p:graphicEl>
                                              <a:dgm id="{961ADCC9-9F16-4D2F-976D-E5CD86B45A8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9B8E6D93-65F0-40EE-B70B-BEF2A9561D90}"/>
                                            </p:graphicEl>
                                          </p:spTgt>
                                        </p:tgtEl>
                                        <p:attrNameLst>
                                          <p:attrName>style.visibility</p:attrName>
                                        </p:attrNameLst>
                                      </p:cBhvr>
                                      <p:to>
                                        <p:strVal val="visible"/>
                                      </p:to>
                                    </p:set>
                                    <p:animEffect transition="in" filter="fade">
                                      <p:cBhvr>
                                        <p:cTn id="23" dur="500"/>
                                        <p:tgtEl>
                                          <p:spTgt spid="8">
                                            <p:graphicEl>
                                              <a:dgm id="{9B8E6D93-65F0-40EE-B70B-BEF2A9561D9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4296A855-65E2-4BE1-B212-5A009BBD30F0}"/>
                                            </p:graphicEl>
                                          </p:spTgt>
                                        </p:tgtEl>
                                        <p:attrNameLst>
                                          <p:attrName>style.visibility</p:attrName>
                                        </p:attrNameLst>
                                      </p:cBhvr>
                                      <p:to>
                                        <p:strVal val="visible"/>
                                      </p:to>
                                    </p:set>
                                    <p:animEffect transition="in" filter="fade">
                                      <p:cBhvr>
                                        <p:cTn id="26" dur="500"/>
                                        <p:tgtEl>
                                          <p:spTgt spid="8">
                                            <p:graphicEl>
                                              <a:dgm id="{4296A855-65E2-4BE1-B212-5A009BBD30F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graphicEl>
                                              <a:dgm id="{1C3FF52F-232B-4CFD-A584-5715E5E3B1D0}"/>
                                            </p:graphicEl>
                                          </p:spTgt>
                                        </p:tgtEl>
                                        <p:attrNameLst>
                                          <p:attrName>style.visibility</p:attrName>
                                        </p:attrNameLst>
                                      </p:cBhvr>
                                      <p:to>
                                        <p:strVal val="visible"/>
                                      </p:to>
                                    </p:set>
                                    <p:animEffect transition="in" filter="fade">
                                      <p:cBhvr>
                                        <p:cTn id="31" dur="500"/>
                                        <p:tgtEl>
                                          <p:spTgt spid="8">
                                            <p:graphicEl>
                                              <a:dgm id="{1C3FF52F-232B-4CFD-A584-5715E5E3B1D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EC991E72-34F9-42CC-B5BF-5F7453C9B8F8}"/>
                                            </p:graphicEl>
                                          </p:spTgt>
                                        </p:tgtEl>
                                        <p:attrNameLst>
                                          <p:attrName>style.visibility</p:attrName>
                                        </p:attrNameLst>
                                      </p:cBhvr>
                                      <p:to>
                                        <p:strVal val="visible"/>
                                      </p:to>
                                    </p:set>
                                    <p:animEffect transition="in" filter="fade">
                                      <p:cBhvr>
                                        <p:cTn id="34" dur="500"/>
                                        <p:tgtEl>
                                          <p:spTgt spid="8">
                                            <p:graphicEl>
                                              <a:dgm id="{EC991E72-34F9-42CC-B5BF-5F7453C9B8F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graphicEl>
                                              <a:dgm id="{4DBB68CB-D16A-439C-979A-DD8FB9DCA358}"/>
                                            </p:graphicEl>
                                          </p:spTgt>
                                        </p:tgtEl>
                                        <p:attrNameLst>
                                          <p:attrName>style.visibility</p:attrName>
                                        </p:attrNameLst>
                                      </p:cBhvr>
                                      <p:to>
                                        <p:strVal val="visible"/>
                                      </p:to>
                                    </p:set>
                                    <p:animEffect transition="in" filter="fade">
                                      <p:cBhvr>
                                        <p:cTn id="39" dur="500"/>
                                        <p:tgtEl>
                                          <p:spTgt spid="8">
                                            <p:graphicEl>
                                              <a:dgm id="{4DBB68CB-D16A-439C-979A-DD8FB9DCA35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graphicEl>
                                              <a:dgm id="{E94EDD96-B7C0-4777-AFAB-21B670014F46}"/>
                                            </p:graphicEl>
                                          </p:spTgt>
                                        </p:tgtEl>
                                        <p:attrNameLst>
                                          <p:attrName>style.visibility</p:attrName>
                                        </p:attrNameLst>
                                      </p:cBhvr>
                                      <p:to>
                                        <p:strVal val="visible"/>
                                      </p:to>
                                    </p:set>
                                    <p:animEffect transition="in" filter="fade">
                                      <p:cBhvr>
                                        <p:cTn id="42" dur="500"/>
                                        <p:tgtEl>
                                          <p:spTgt spid="8">
                                            <p:graphicEl>
                                              <a:dgm id="{E94EDD96-B7C0-4777-AFAB-21B670014F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1F8C-E45A-4252-930D-9D7BF15ED16C}"/>
              </a:ext>
            </a:extLst>
          </p:cNvPr>
          <p:cNvSpPr>
            <a:spLocks noGrp="1"/>
          </p:cNvSpPr>
          <p:nvPr>
            <p:ph type="title"/>
          </p:nvPr>
        </p:nvSpPr>
        <p:spPr/>
        <p:txBody>
          <a:bodyPr/>
          <a:lstStyle/>
          <a:p>
            <a:r>
              <a:rPr lang="en-US">
                <a:cs typeface="Calibri Light"/>
              </a:rPr>
              <a:t>Resources</a:t>
            </a:r>
            <a:endParaRPr lang="en-US"/>
          </a:p>
        </p:txBody>
      </p:sp>
      <p:sp>
        <p:nvSpPr>
          <p:cNvPr id="3" name="Content Placeholder 2">
            <a:extLst>
              <a:ext uri="{FF2B5EF4-FFF2-40B4-BE49-F238E27FC236}">
                <a16:creationId xmlns:a16="http://schemas.microsoft.com/office/drawing/2014/main" id="{0CAB57C9-D5DB-497C-B07F-7EFAA4D660B4}"/>
              </a:ext>
            </a:extLst>
          </p:cNvPr>
          <p:cNvSpPr>
            <a:spLocks noGrp="1"/>
          </p:cNvSpPr>
          <p:nvPr>
            <p:ph type="body" idx="1"/>
          </p:nvPr>
        </p:nvSpPr>
        <p:spPr/>
        <p:txBody>
          <a:bodyPr vert="horz" lIns="91440" tIns="45720" rIns="91440" bIns="45720" rtlCol="0" anchor="t">
            <a:normAutofit/>
          </a:bodyPr>
          <a:lstStyle/>
          <a:p>
            <a:r>
              <a:rPr lang="en-US">
                <a:cs typeface="Calibri"/>
              </a:rPr>
              <a:t>Upgrading to Hyperledger Fabric v2.2</a:t>
            </a:r>
            <a:endParaRPr lang="en-US"/>
          </a:p>
        </p:txBody>
      </p:sp>
      <p:sp>
        <p:nvSpPr>
          <p:cNvPr id="4" name="Footer Placeholder 3">
            <a:extLst>
              <a:ext uri="{FF2B5EF4-FFF2-40B4-BE49-F238E27FC236}">
                <a16:creationId xmlns:a16="http://schemas.microsoft.com/office/drawing/2014/main" id="{5B352B17-38F3-497B-A96B-9583FE997958}"/>
              </a:ext>
            </a:extLst>
          </p:cNvPr>
          <p:cNvSpPr>
            <a:spLocks noGrp="1"/>
          </p:cNvSpPr>
          <p:nvPr>
            <p:ph type="ftr" sz="quarter" idx="11"/>
          </p:nvPr>
        </p:nvSpPr>
        <p:spPr/>
        <p:txBody>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0ED662CF-07CB-4C67-BA47-F1C4AB56A9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212172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 name="Picture 52">
            <a:extLst>
              <a:ext uri="{FF2B5EF4-FFF2-40B4-BE49-F238E27FC236}">
                <a16:creationId xmlns:a16="http://schemas.microsoft.com/office/drawing/2014/main" id="{890285CF-F567-44D1-8AB0-603597AE9708}"/>
              </a:ext>
            </a:extLst>
          </p:cNvPr>
          <p:cNvPicPr>
            <a:picLocks noChangeAspect="1"/>
          </p:cNvPicPr>
          <p:nvPr/>
        </p:nvPicPr>
        <p:blipFill rotWithShape="1">
          <a:blip r:embed="rId3">
            <a:duotone>
              <a:schemeClr val="bg2">
                <a:shade val="45000"/>
                <a:satMod val="135000"/>
              </a:schemeClr>
              <a:prstClr val="white"/>
            </a:duotone>
          </a:blip>
          <a:srcRect t="12487" r="9085" b="10785"/>
          <a:stretch/>
        </p:blipFill>
        <p:spPr>
          <a:xfrm>
            <a:off x="20" y="10"/>
            <a:ext cx="12191980" cy="6857990"/>
          </a:xfrm>
          <a:prstGeom prst="rect">
            <a:avLst/>
          </a:prstGeom>
        </p:spPr>
      </p:pic>
      <p:sp>
        <p:nvSpPr>
          <p:cNvPr id="55" name="Rectangle 5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838200" y="365125"/>
            <a:ext cx="10515600" cy="1325563"/>
          </a:xfrm>
        </p:spPr>
        <p:txBody>
          <a:bodyPr>
            <a:normAutofit/>
          </a:bodyPr>
          <a:lstStyle/>
          <a:p>
            <a:r>
              <a:rPr lang="en-US" err="1">
                <a:solidFill>
                  <a:schemeClr val="tx1">
                    <a:lumMod val="95000"/>
                    <a:lumOff val="5000"/>
                  </a:schemeClr>
                </a:solidFill>
              </a:rPr>
              <a:t>KrypC</a:t>
            </a:r>
            <a:r>
              <a:rPr lang="en-US">
                <a:solidFill>
                  <a:schemeClr val="tx1">
                    <a:lumMod val="95000"/>
                    <a:lumOff val="5000"/>
                  </a:schemeClr>
                </a:solidFill>
              </a:rPr>
              <a:t> ARM Template for Azure</a:t>
            </a:r>
            <a:endParaRPr lang="en-US"/>
          </a:p>
        </p:txBody>
      </p:sp>
      <p:sp>
        <p:nvSpPr>
          <p:cNvPr id="4" name="Footer Placeholder 3">
            <a:extLst>
              <a:ext uri="{FF2B5EF4-FFF2-40B4-BE49-F238E27FC236}">
                <a16:creationId xmlns:a16="http://schemas.microsoft.com/office/drawing/2014/main" id="{2F75E4AE-F425-4A0E-8B44-20BEF3CBF08D}"/>
              </a:ext>
            </a:extLst>
          </p:cNvPr>
          <p:cNvSpPr>
            <a:spLocks noGrp="1"/>
          </p:cNvSpPr>
          <p:nvPr>
            <p:ph type="ftr" sz="quarter" idx="11"/>
          </p:nvPr>
        </p:nvSpPr>
        <p:spPr>
          <a:xfrm>
            <a:off x="4038600" y="6356350"/>
            <a:ext cx="4114800" cy="365125"/>
          </a:xfrm>
        </p:spPr>
        <p:txBody>
          <a:bodyPr>
            <a:normAutofit/>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27037CE1-EDBF-4787-95D3-4AA1C968A5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0400" y="6220863"/>
            <a:ext cx="936521" cy="334064"/>
          </a:xfrm>
          <a:prstGeom prst="rect">
            <a:avLst/>
          </a:prstGeom>
        </p:spPr>
      </p:pic>
      <p:graphicFrame>
        <p:nvGraphicFramePr>
          <p:cNvPr id="8" name="Content Placeholder 2">
            <a:extLst>
              <a:ext uri="{FF2B5EF4-FFF2-40B4-BE49-F238E27FC236}">
                <a16:creationId xmlns:a16="http://schemas.microsoft.com/office/drawing/2014/main" id="{B5DC1A2F-6B59-4497-B159-A87B9DDC77C7}"/>
              </a:ext>
            </a:extLst>
          </p:cNvPr>
          <p:cNvGraphicFramePr>
            <a:graphicFrameLocks noGrp="1"/>
          </p:cNvGraphicFramePr>
          <p:nvPr>
            <p:ph idx="1"/>
            <p:extLst>
              <p:ext uri="{D42A27DB-BD31-4B8C-83A1-F6EECF244321}">
                <p14:modId xmlns:p14="http://schemas.microsoft.com/office/powerpoint/2010/main" val="32295260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51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6C36AC8B-971B-4015-99BA-7192C2959B4D}"/>
                                            </p:graphicEl>
                                          </p:spTgt>
                                        </p:tgtEl>
                                        <p:attrNameLst>
                                          <p:attrName>style.visibility</p:attrName>
                                        </p:attrNameLst>
                                      </p:cBhvr>
                                      <p:to>
                                        <p:strVal val="visible"/>
                                      </p:to>
                                    </p:set>
                                    <p:animEffect transition="in" filter="fade">
                                      <p:cBhvr>
                                        <p:cTn id="7" dur="500"/>
                                        <p:tgtEl>
                                          <p:spTgt spid="8">
                                            <p:graphicEl>
                                              <a:dgm id="{6C36AC8B-971B-4015-99BA-7192C2959B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6EF21F5-E323-48BF-B299-5F05BFDEDA4E}"/>
                                            </p:graphicEl>
                                          </p:spTgt>
                                        </p:tgtEl>
                                        <p:attrNameLst>
                                          <p:attrName>style.visibility</p:attrName>
                                        </p:attrNameLst>
                                      </p:cBhvr>
                                      <p:to>
                                        <p:strVal val="visible"/>
                                      </p:to>
                                    </p:set>
                                    <p:animEffect transition="in" filter="fade">
                                      <p:cBhvr>
                                        <p:cTn id="12" dur="500"/>
                                        <p:tgtEl>
                                          <p:spTgt spid="8">
                                            <p:graphicEl>
                                              <a:dgm id="{36EF21F5-E323-48BF-B299-5F05BFDEDA4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9B02F7F6-EA72-464C-9018-A20A65BD5363}"/>
                                            </p:graphicEl>
                                          </p:spTgt>
                                        </p:tgtEl>
                                        <p:attrNameLst>
                                          <p:attrName>style.visibility</p:attrName>
                                        </p:attrNameLst>
                                      </p:cBhvr>
                                      <p:to>
                                        <p:strVal val="visible"/>
                                      </p:to>
                                    </p:set>
                                    <p:animEffect transition="in" filter="fade">
                                      <p:cBhvr>
                                        <p:cTn id="17" dur="500"/>
                                        <p:tgtEl>
                                          <p:spTgt spid="8">
                                            <p:graphicEl>
                                              <a:dgm id="{9B02F7F6-EA72-464C-9018-A20A65BD536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D6B5E988-CD7E-4571-95E3-125BE7E06499}"/>
                                            </p:graphicEl>
                                          </p:spTgt>
                                        </p:tgtEl>
                                        <p:attrNameLst>
                                          <p:attrName>style.visibility</p:attrName>
                                        </p:attrNameLst>
                                      </p:cBhvr>
                                      <p:to>
                                        <p:strVal val="visible"/>
                                      </p:to>
                                    </p:set>
                                    <p:animEffect transition="in" filter="fade">
                                      <p:cBhvr>
                                        <p:cTn id="22" dur="500"/>
                                        <p:tgtEl>
                                          <p:spTgt spid="8">
                                            <p:graphicEl>
                                              <a:dgm id="{D6B5E988-CD7E-4571-95E3-125BE7E0649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FCFE1285-FAB1-4E3A-91BD-ED815B4FD18D}"/>
                                            </p:graphicEl>
                                          </p:spTgt>
                                        </p:tgtEl>
                                        <p:attrNameLst>
                                          <p:attrName>style.visibility</p:attrName>
                                        </p:attrNameLst>
                                      </p:cBhvr>
                                      <p:to>
                                        <p:strVal val="visible"/>
                                      </p:to>
                                    </p:set>
                                    <p:animEffect transition="in" filter="fade">
                                      <p:cBhvr>
                                        <p:cTn id="27" dur="500"/>
                                        <p:tgtEl>
                                          <p:spTgt spid="8">
                                            <p:graphicEl>
                                              <a:dgm id="{FCFE1285-FAB1-4E3A-91BD-ED815B4FD18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70F16D70-ED6E-4EBB-9C2A-A4ABE2DB7AE4}"/>
                                            </p:graphicEl>
                                          </p:spTgt>
                                        </p:tgtEl>
                                        <p:attrNameLst>
                                          <p:attrName>style.visibility</p:attrName>
                                        </p:attrNameLst>
                                      </p:cBhvr>
                                      <p:to>
                                        <p:strVal val="visible"/>
                                      </p:to>
                                    </p:set>
                                    <p:animEffect transition="in" filter="fade">
                                      <p:cBhvr>
                                        <p:cTn id="32" dur="500"/>
                                        <p:tgtEl>
                                          <p:spTgt spid="8">
                                            <p:graphicEl>
                                              <a:dgm id="{70F16D70-ED6E-4EBB-9C2A-A4ABE2DB7A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16B4-F58E-40F2-83B6-E1DF615FCECE}"/>
              </a:ext>
            </a:extLst>
          </p:cNvPr>
          <p:cNvSpPr>
            <a:spLocks noGrp="1"/>
          </p:cNvSpPr>
          <p:nvPr>
            <p:ph type="title"/>
          </p:nvPr>
        </p:nvSpPr>
        <p:spPr/>
        <p:txBody>
          <a:bodyPr/>
          <a:lstStyle/>
          <a:p>
            <a:r>
              <a:rPr lang="en-US"/>
              <a:t>References and Q&amp;A</a:t>
            </a:r>
          </a:p>
        </p:txBody>
      </p:sp>
      <p:sp>
        <p:nvSpPr>
          <p:cNvPr id="3" name="Content Placeholder 2">
            <a:extLst>
              <a:ext uri="{FF2B5EF4-FFF2-40B4-BE49-F238E27FC236}">
                <a16:creationId xmlns:a16="http://schemas.microsoft.com/office/drawing/2014/main" id="{3BEA0617-F34A-4469-8EBB-B70AE5B221EC}"/>
              </a:ext>
            </a:extLst>
          </p:cNvPr>
          <p:cNvSpPr>
            <a:spLocks noGrp="1"/>
          </p:cNvSpPr>
          <p:nvPr>
            <p:ph idx="1"/>
          </p:nvPr>
        </p:nvSpPr>
        <p:spPr/>
        <p:txBody>
          <a:bodyPr vert="horz" lIns="91440" tIns="45720" rIns="91440" bIns="45720" rtlCol="0" anchor="t">
            <a:normAutofit/>
          </a:bodyPr>
          <a:lstStyle/>
          <a:p>
            <a:r>
              <a:rPr lang="en-US">
                <a:cs typeface="Calibri"/>
              </a:rPr>
              <a:t>End of support for Hyperledger Fabric v1.4</a:t>
            </a:r>
          </a:p>
          <a:p>
            <a:pPr lvl="1"/>
            <a:r>
              <a:rPr lang="en-US" dirty="0">
                <a:ea typeface="+mn-lt"/>
                <a:cs typeface="+mn-lt"/>
                <a:hlinkClick r:id="rId2"/>
              </a:rPr>
              <a:t>https://wiki.hyperledger.org/display/TSC/2021+Q2+Hyperledger+Fabric</a:t>
            </a:r>
            <a:endParaRPr lang="en-US" dirty="0">
              <a:cs typeface="Calibri"/>
            </a:endParaRPr>
          </a:p>
          <a:p>
            <a:r>
              <a:rPr lang="en-US" err="1">
                <a:cs typeface="Calibri"/>
              </a:rPr>
              <a:t>KrypC</a:t>
            </a:r>
            <a:r>
              <a:rPr lang="en-US">
                <a:cs typeface="Calibri"/>
              </a:rPr>
              <a:t> ARM Template on Microsoft Marketplace</a:t>
            </a:r>
          </a:p>
          <a:p>
            <a:pPr lvl="1"/>
            <a:r>
              <a:rPr lang="en-US" dirty="0">
                <a:ea typeface="+mn-lt"/>
                <a:cs typeface="+mn-lt"/>
                <a:hlinkClick r:id="rId3"/>
              </a:rPr>
              <a:t>https://azuremarketplace.microsoft.com/en-us/marketplace/apps/krypctechnologiespvtltd.hlfapp?tab=Overview</a:t>
            </a:r>
            <a:endParaRPr lang="en-US" dirty="0">
              <a:cs typeface="Calibri"/>
            </a:endParaRPr>
          </a:p>
          <a:p>
            <a:r>
              <a:rPr lang="en-US">
                <a:cs typeface="Calibri"/>
              </a:rPr>
              <a:t>End of support notice for Azure Blockchain Services</a:t>
            </a:r>
          </a:p>
          <a:p>
            <a:pPr lvl="1"/>
            <a:r>
              <a:rPr lang="en-US">
                <a:cs typeface="Calibri"/>
              </a:rPr>
              <a:t>Click </a:t>
            </a:r>
            <a:r>
              <a:rPr lang="en-US" dirty="0">
                <a:cs typeface="Calibri"/>
                <a:hlinkClick r:id="rId4"/>
              </a:rPr>
              <a:t>here</a:t>
            </a:r>
          </a:p>
          <a:p>
            <a:r>
              <a:rPr lang="en-US">
                <a:cs typeface="Calibri"/>
              </a:rPr>
              <a:t>Need Help?</a:t>
            </a:r>
            <a:endParaRPr lang="en-US" dirty="0">
              <a:cs typeface="Calibri"/>
            </a:endParaRPr>
          </a:p>
          <a:p>
            <a:pPr lvl="1"/>
            <a:r>
              <a:rPr lang="en-US">
                <a:ea typeface="+mn-lt"/>
                <a:cs typeface="+mn-lt"/>
              </a:rPr>
              <a:t>Christopher Smith - (713) 927-4073</a:t>
            </a:r>
            <a:endParaRPr lang="en-US" dirty="0">
              <a:ea typeface="+mn-lt"/>
              <a:cs typeface="+mn-lt"/>
            </a:endParaRPr>
          </a:p>
          <a:p>
            <a:pPr lvl="1"/>
            <a:r>
              <a:rPr lang="en-US" dirty="0">
                <a:cs typeface="Calibri"/>
                <a:hlinkClick r:id="rId5"/>
              </a:rPr>
              <a:t>Chris@krypc.com</a:t>
            </a:r>
            <a:endParaRPr lang="en-US">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14460CA7-5B9D-40F1-93B7-54B580FC7F9D}"/>
              </a:ext>
            </a:extLst>
          </p:cNvPr>
          <p:cNvSpPr>
            <a:spLocks noGrp="1"/>
          </p:cNvSpPr>
          <p:nvPr>
            <p:ph type="ftr" sz="quarter" idx="11"/>
          </p:nvPr>
        </p:nvSpPr>
        <p:spPr/>
        <p:txBody>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061AA894-1D00-4339-915E-3C4AE7BD6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91822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2" descr="A picture containing text, gauge&#10;&#10;Description automatically generated">
            <a:extLst>
              <a:ext uri="{FF2B5EF4-FFF2-40B4-BE49-F238E27FC236}">
                <a16:creationId xmlns:a16="http://schemas.microsoft.com/office/drawing/2014/main" id="{113146E2-3E0F-4C32-A964-A2C5AE600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276926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E7B89E-54A5-40E3-9582-4843BF2EAA31}"/>
              </a:ext>
            </a:extLst>
          </p:cNvPr>
          <p:cNvSpPr txBox="1"/>
          <p:nvPr/>
        </p:nvSpPr>
        <p:spPr>
          <a:xfrm>
            <a:off x="5061447" y="570399"/>
            <a:ext cx="2320251"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err="1">
                <a:ln>
                  <a:noFill/>
                </a:ln>
                <a:effectLst/>
                <a:uLnTx/>
                <a:uFillTx/>
                <a:latin typeface="Cambria"/>
                <a:ea typeface="Cambria"/>
              </a:rPr>
              <a:t>KrypC</a:t>
            </a:r>
            <a:r>
              <a:rPr kumimoji="0" lang="en-US" sz="3200" i="0" u="none" strike="noStrike" kern="1200" cap="none" spc="0" normalizeH="0" baseline="0" noProof="0">
                <a:ln>
                  <a:noFill/>
                </a:ln>
                <a:effectLst/>
                <a:uLnTx/>
                <a:uFillTx/>
                <a:latin typeface="Cambria"/>
                <a:ea typeface="Cambria"/>
              </a:rPr>
              <a:t> Team</a:t>
            </a:r>
          </a:p>
        </p:txBody>
      </p:sp>
      <p:sp>
        <p:nvSpPr>
          <p:cNvPr id="7" name="TextBox 6">
            <a:extLst>
              <a:ext uri="{FF2B5EF4-FFF2-40B4-BE49-F238E27FC236}">
                <a16:creationId xmlns:a16="http://schemas.microsoft.com/office/drawing/2014/main" id="{A03A4090-57D9-4526-964E-F30BC611AAF0}"/>
              </a:ext>
            </a:extLst>
          </p:cNvPr>
          <p:cNvSpPr txBox="1"/>
          <p:nvPr/>
        </p:nvSpPr>
        <p:spPr>
          <a:xfrm>
            <a:off x="9231294" y="2049349"/>
            <a:ext cx="2209800"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Calibri"/>
                <a:ea typeface="+mn-ea"/>
                <a:cs typeface="+mn-cs"/>
              </a:rPr>
              <a:t>Akshaya Ravi</a:t>
            </a:r>
          </a:p>
          <a:p>
            <a:pPr algn="ctr">
              <a:defRPr/>
            </a:pPr>
            <a:r>
              <a:rPr lang="en-US" sz="2000">
                <a:latin typeface="Calibri"/>
              </a:rPr>
              <a:t>VP - Operations</a:t>
            </a:r>
            <a:endParaRPr lang="en-US" sz="2000" b="0" i="0" u="none" strike="noStrike" kern="1200" cap="none" spc="0" normalizeH="0" baseline="0" noProof="0">
              <a:ln>
                <a:noFill/>
              </a:ln>
              <a:effectLst/>
              <a:uLnTx/>
              <a:uFillTx/>
              <a:latin typeface="Calibri"/>
              <a:cs typeface="Calibri"/>
            </a:endParaRPr>
          </a:p>
        </p:txBody>
      </p:sp>
      <p:sp>
        <p:nvSpPr>
          <p:cNvPr id="8" name="TextBox 7">
            <a:extLst>
              <a:ext uri="{FF2B5EF4-FFF2-40B4-BE49-F238E27FC236}">
                <a16:creationId xmlns:a16="http://schemas.microsoft.com/office/drawing/2014/main" id="{03A7E601-4039-4968-9F94-BCAAA87EFD8E}"/>
              </a:ext>
            </a:extLst>
          </p:cNvPr>
          <p:cNvSpPr txBox="1"/>
          <p:nvPr/>
        </p:nvSpPr>
        <p:spPr>
          <a:xfrm>
            <a:off x="771427" y="2049349"/>
            <a:ext cx="249452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Christopher Smith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VP – Sales</a:t>
            </a:r>
          </a:p>
        </p:txBody>
      </p:sp>
      <p:pic>
        <p:nvPicPr>
          <p:cNvPr id="3" name="Picture 2" descr="A person smiling for the camera&#10;&#10;Description automatically generated with medium confidence">
            <a:extLst>
              <a:ext uri="{FF2B5EF4-FFF2-40B4-BE49-F238E27FC236}">
                <a16:creationId xmlns:a16="http://schemas.microsoft.com/office/drawing/2014/main" id="{DFF9E44B-581A-4426-82A2-2B3CEE00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435" y="2947699"/>
            <a:ext cx="1967521" cy="1967521"/>
          </a:xfrm>
          <a:prstGeom prst="rect">
            <a:avLst/>
          </a:prstGeom>
        </p:spPr>
      </p:pic>
      <p:pic>
        <p:nvPicPr>
          <p:cNvPr id="6" name="Picture 5" descr="A person in a suit and tie&#10;&#10;Description automatically generated with medium confidence">
            <a:extLst>
              <a:ext uri="{FF2B5EF4-FFF2-40B4-BE49-F238E27FC236}">
                <a16:creationId xmlns:a16="http://schemas.microsoft.com/office/drawing/2014/main" id="{4FA11BE5-B13B-42FC-8822-28C48218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64" y="2945895"/>
            <a:ext cx="2012457" cy="2012457"/>
          </a:xfrm>
          <a:prstGeom prst="rect">
            <a:avLst/>
          </a:prstGeom>
        </p:spPr>
      </p:pic>
      <p:sp>
        <p:nvSpPr>
          <p:cNvPr id="17" name="TextBox 16">
            <a:extLst>
              <a:ext uri="{FF2B5EF4-FFF2-40B4-BE49-F238E27FC236}">
                <a16:creationId xmlns:a16="http://schemas.microsoft.com/office/drawing/2014/main" id="{DF2B7CC1-A9BD-4C7B-A41F-BC633B755D5F}"/>
              </a:ext>
            </a:extLst>
          </p:cNvPr>
          <p:cNvSpPr txBox="1"/>
          <p:nvPr/>
        </p:nvSpPr>
        <p:spPr>
          <a:xfrm>
            <a:off x="6359685" y="2049349"/>
            <a:ext cx="2491787"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Karthik Nair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Research Engineer</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Picture 3">
            <a:extLst>
              <a:ext uri="{FF2B5EF4-FFF2-40B4-BE49-F238E27FC236}">
                <a16:creationId xmlns:a16="http://schemas.microsoft.com/office/drawing/2014/main" id="{AA0B4CB0-27B6-4515-8D89-2E0F6E4BAC9D}"/>
              </a:ext>
            </a:extLst>
          </p:cNvPr>
          <p:cNvPicPr>
            <a:picLocks noChangeAspect="1"/>
          </p:cNvPicPr>
          <p:nvPr/>
        </p:nvPicPr>
        <p:blipFill>
          <a:blip r:embed="rId5"/>
          <a:stretch>
            <a:fillRect/>
          </a:stretch>
        </p:blipFill>
        <p:spPr>
          <a:xfrm>
            <a:off x="6591897" y="3014011"/>
            <a:ext cx="2027366" cy="1949916"/>
          </a:xfrm>
          <a:prstGeom prst="rect">
            <a:avLst/>
          </a:prstGeom>
        </p:spPr>
      </p:pic>
      <p:sp>
        <p:nvSpPr>
          <p:cNvPr id="11" name="TextBox 10">
            <a:extLst>
              <a:ext uri="{FF2B5EF4-FFF2-40B4-BE49-F238E27FC236}">
                <a16:creationId xmlns:a16="http://schemas.microsoft.com/office/drawing/2014/main" id="{7D1885C7-BBDF-4429-982A-04C700D508FE}"/>
              </a:ext>
            </a:extLst>
          </p:cNvPr>
          <p:cNvSpPr txBox="1"/>
          <p:nvPr/>
        </p:nvSpPr>
        <p:spPr>
          <a:xfrm>
            <a:off x="3300139" y="2049349"/>
            <a:ext cx="2973296"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Calibri"/>
                <a:ea typeface="+mn-ea"/>
                <a:cs typeface="+mn-cs"/>
              </a:rPr>
              <a:t>Mohit Kumar Sethi</a:t>
            </a:r>
          </a:p>
          <a:p>
            <a:pPr algn="ctr">
              <a:defRPr/>
            </a:pPr>
            <a:r>
              <a:rPr kumimoji="0" lang="en-US" sz="2000" b="0" i="0" u="none" strike="noStrike" kern="1200" cap="none" spc="0" normalizeH="0" baseline="0" noProof="0">
                <a:ln>
                  <a:noFill/>
                </a:ln>
                <a:effectLst/>
                <a:uLnTx/>
                <a:uFillTx/>
                <a:latin typeface="Calibri"/>
                <a:ea typeface="+mn-ea"/>
                <a:cs typeface="+mn-cs"/>
              </a:rPr>
              <a:t>VP </a:t>
            </a:r>
            <a:r>
              <a:rPr lang="en-US" sz="2000">
                <a:latin typeface="Calibri"/>
              </a:rPr>
              <a:t>- </a:t>
            </a:r>
            <a:r>
              <a:rPr kumimoji="0" lang="en-US" sz="2000" b="0" i="0" u="none" strike="noStrike" kern="1200" cap="none" spc="0" normalizeH="0" baseline="0" noProof="0">
                <a:ln>
                  <a:noFill/>
                </a:ln>
                <a:effectLst/>
                <a:uLnTx/>
                <a:uFillTx/>
                <a:latin typeface="Calibri"/>
                <a:ea typeface="+mn-ea"/>
                <a:cs typeface="+mn-cs"/>
              </a:rPr>
              <a:t>Technology</a:t>
            </a:r>
            <a:endParaRPr lang="en-US" sz="2000" b="0" i="0" u="none" strike="noStrike" kern="1200" cap="none" spc="0" normalizeH="0" baseline="0" noProof="0">
              <a:ln>
                <a:noFill/>
              </a:ln>
              <a:effectLst/>
              <a:uLnTx/>
              <a:uFillTx/>
              <a:latin typeface="Calibri"/>
              <a:cs typeface="Calibri"/>
            </a:endParaRPr>
          </a:p>
        </p:txBody>
      </p:sp>
      <p:pic>
        <p:nvPicPr>
          <p:cNvPr id="10" name="Picture 9" descr="A picture containing tree, outdoor, person, wooded&#10;&#10;Description automatically generated">
            <a:extLst>
              <a:ext uri="{FF2B5EF4-FFF2-40B4-BE49-F238E27FC236}">
                <a16:creationId xmlns:a16="http://schemas.microsoft.com/office/drawing/2014/main" id="{B4CF96C5-FEA0-459D-A770-2A8A9ADA0B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9963" y="2944785"/>
            <a:ext cx="2012457" cy="2012457"/>
          </a:xfrm>
          <a:prstGeom prst="rect">
            <a:avLst/>
          </a:prstGeom>
        </p:spPr>
      </p:pic>
      <p:pic>
        <p:nvPicPr>
          <p:cNvPr id="12" name="Graphic 12">
            <a:extLst>
              <a:ext uri="{FF2B5EF4-FFF2-40B4-BE49-F238E27FC236}">
                <a16:creationId xmlns:a16="http://schemas.microsoft.com/office/drawing/2014/main" id="{CCB962DA-3269-4589-9171-25D0C10F7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137141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602E-F2D3-434B-9BF6-531BA7B208A8}"/>
              </a:ext>
            </a:extLst>
          </p:cNvPr>
          <p:cNvSpPr>
            <a:spLocks noGrp="1"/>
          </p:cNvSpPr>
          <p:nvPr>
            <p:ph type="title"/>
          </p:nvPr>
        </p:nvSpPr>
        <p:spPr>
          <a:xfrm>
            <a:off x="4081987" y="503529"/>
            <a:ext cx="4002332" cy="563562"/>
          </a:xfrm>
        </p:spPr>
        <p:txBody>
          <a:bodyPr/>
          <a:lstStyle/>
          <a:p>
            <a:pPr algn="ctr"/>
            <a:r>
              <a:rPr lang="en-US" sz="3200"/>
              <a:t>A bit about us</a:t>
            </a:r>
          </a:p>
        </p:txBody>
      </p:sp>
      <p:sp>
        <p:nvSpPr>
          <p:cNvPr id="3" name="object 6">
            <a:extLst>
              <a:ext uri="{FF2B5EF4-FFF2-40B4-BE49-F238E27FC236}">
                <a16:creationId xmlns:a16="http://schemas.microsoft.com/office/drawing/2014/main" id="{57F5030F-E9B7-4557-95EE-8BEE53222140}"/>
              </a:ext>
            </a:extLst>
          </p:cNvPr>
          <p:cNvSpPr txBox="1"/>
          <p:nvPr/>
        </p:nvSpPr>
        <p:spPr>
          <a:xfrm>
            <a:off x="4112795" y="2736833"/>
            <a:ext cx="1410970"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20" normalizeH="0" baseline="0" noProof="0">
                <a:ln>
                  <a:noFill/>
                </a:ln>
                <a:solidFill>
                  <a:prstClr val="black"/>
                </a:solidFill>
                <a:effectLst/>
                <a:uLnTx/>
                <a:uFillTx/>
                <a:latin typeface="Calibri Light"/>
                <a:ea typeface="+mn-ea"/>
                <a:cs typeface="Calibri Light"/>
              </a:rPr>
              <a:t>Live</a:t>
            </a:r>
            <a:r>
              <a:rPr kumimoji="0" sz="1800" b="0" i="0" u="none" strike="noStrike" kern="1200" cap="none" spc="-130" normalizeH="0" baseline="0" noProof="0">
                <a:ln>
                  <a:noFill/>
                </a:ln>
                <a:solidFill>
                  <a:prstClr val="black"/>
                </a:solidFill>
                <a:effectLst/>
                <a:uLnTx/>
                <a:uFillTx/>
                <a:latin typeface="Calibri Light"/>
                <a:ea typeface="+mn-ea"/>
                <a:cs typeface="Calibri Light"/>
              </a:rPr>
              <a:t> </a:t>
            </a:r>
            <a:r>
              <a:rPr kumimoji="0" lang="en-US" sz="1800" b="0" i="0" u="none" strike="noStrike" kern="1200" cap="none" spc="-20" normalizeH="0" baseline="0" noProof="0">
                <a:ln>
                  <a:noFill/>
                </a:ln>
                <a:solidFill>
                  <a:prstClr val="black"/>
                </a:solidFill>
                <a:effectLst/>
                <a:uLnTx/>
                <a:uFillTx/>
                <a:latin typeface="Calibri Light"/>
                <a:ea typeface="+mn-ea"/>
                <a:cs typeface="Calibri Light"/>
              </a:rPr>
              <a:t>A</a:t>
            </a:r>
            <a:r>
              <a:rPr kumimoji="0" sz="1800" b="0" i="0" u="none" strike="noStrike" kern="1200" cap="none" spc="-20" normalizeH="0" baseline="0" noProof="0">
                <a:ln>
                  <a:noFill/>
                </a:ln>
                <a:solidFill>
                  <a:prstClr val="black"/>
                </a:solidFill>
                <a:effectLst/>
                <a:uLnTx/>
                <a:uFillTx/>
                <a:latin typeface="Calibri Light"/>
                <a:ea typeface="+mn-ea"/>
                <a:cs typeface="Calibri Light"/>
              </a:rPr>
              <a:t>pplication</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4" name="object 7">
            <a:extLst>
              <a:ext uri="{FF2B5EF4-FFF2-40B4-BE49-F238E27FC236}">
                <a16:creationId xmlns:a16="http://schemas.microsoft.com/office/drawing/2014/main" id="{F2B7F4EA-1FE8-4B23-A496-30A2CC2D8CB5}"/>
              </a:ext>
            </a:extLst>
          </p:cNvPr>
          <p:cNvSpPr txBox="1"/>
          <p:nvPr/>
        </p:nvSpPr>
        <p:spPr>
          <a:xfrm>
            <a:off x="6901398" y="2749855"/>
            <a:ext cx="1120903"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a:ln>
                  <a:noFill/>
                </a:ln>
                <a:solidFill>
                  <a:prstClr val="black"/>
                </a:solidFill>
                <a:effectLst/>
                <a:uLnTx/>
                <a:uFillTx/>
                <a:latin typeface="Calibri Light"/>
                <a:ea typeface="+mn-ea"/>
                <a:cs typeface="Calibri Light"/>
              </a:rPr>
              <a:t>Use</a:t>
            </a:r>
            <a:r>
              <a:rPr kumimoji="0" sz="1800" b="0" i="0" u="none" strike="noStrike" kern="1200" cap="none" spc="-215" normalizeH="0" baseline="0" noProof="0">
                <a:ln>
                  <a:noFill/>
                </a:ln>
                <a:solidFill>
                  <a:prstClr val="black"/>
                </a:solidFill>
                <a:effectLst/>
                <a:uLnTx/>
                <a:uFillTx/>
                <a:latin typeface="Calibri Light"/>
                <a:ea typeface="+mn-ea"/>
                <a:cs typeface="Calibri Light"/>
              </a:rPr>
              <a:t> </a:t>
            </a:r>
            <a:r>
              <a:rPr kumimoji="0" lang="en-US" sz="1800" b="0" i="0" u="none" strike="noStrike" kern="1200" cap="none" spc="-15" normalizeH="0" baseline="0" noProof="0">
                <a:ln>
                  <a:noFill/>
                </a:ln>
                <a:solidFill>
                  <a:prstClr val="black"/>
                </a:solidFill>
                <a:effectLst/>
                <a:uLnTx/>
                <a:uFillTx/>
                <a:latin typeface="Calibri Light"/>
                <a:ea typeface="+mn-ea"/>
                <a:cs typeface="Calibri Light"/>
              </a:rPr>
              <a:t>C</a:t>
            </a:r>
            <a:r>
              <a:rPr kumimoji="0" sz="1800" b="0" i="0" u="none" strike="noStrike" kern="1200" cap="none" spc="-15" normalizeH="0" baseline="0" noProof="0">
                <a:ln>
                  <a:noFill/>
                </a:ln>
                <a:solidFill>
                  <a:prstClr val="black"/>
                </a:solidFill>
                <a:effectLst/>
                <a:uLnTx/>
                <a:uFillTx/>
                <a:latin typeface="Calibri Light"/>
                <a:ea typeface="+mn-ea"/>
                <a:cs typeface="Calibri Light"/>
              </a:rPr>
              <a:t>ases</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5" name="object 8">
            <a:extLst>
              <a:ext uri="{FF2B5EF4-FFF2-40B4-BE49-F238E27FC236}">
                <a16:creationId xmlns:a16="http://schemas.microsoft.com/office/drawing/2014/main" id="{AB0A607E-4824-4318-83F2-BF6F043EEE47}"/>
              </a:ext>
            </a:extLst>
          </p:cNvPr>
          <p:cNvSpPr txBox="1"/>
          <p:nvPr/>
        </p:nvSpPr>
        <p:spPr>
          <a:xfrm>
            <a:off x="9243025" y="2744907"/>
            <a:ext cx="90043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5" normalizeH="0" baseline="0" noProof="0">
                <a:ln>
                  <a:noFill/>
                </a:ln>
                <a:solidFill>
                  <a:prstClr val="black"/>
                </a:solidFill>
                <a:effectLst/>
                <a:uLnTx/>
                <a:uFillTx/>
                <a:latin typeface="Calibri Light"/>
                <a:ea typeface="+mn-ea"/>
                <a:cs typeface="Calibri Light"/>
              </a:rPr>
              <a:t>Team</a:t>
            </a:r>
            <a:r>
              <a:rPr kumimoji="0" sz="1800" b="0" i="0" u="none" strike="noStrike" kern="1200" cap="none" spc="-150" normalizeH="0" baseline="0" noProof="0">
                <a:ln>
                  <a:noFill/>
                </a:ln>
                <a:solidFill>
                  <a:prstClr val="black"/>
                </a:solidFill>
                <a:effectLst/>
                <a:uLnTx/>
                <a:uFillTx/>
                <a:latin typeface="Calibri Light"/>
                <a:ea typeface="+mn-ea"/>
                <a:cs typeface="Calibri Light"/>
              </a:rPr>
              <a:t> </a:t>
            </a:r>
            <a:r>
              <a:rPr kumimoji="0" sz="1800" b="0" i="0" u="none" strike="noStrike" kern="1200" cap="none" spc="-20" normalizeH="0" baseline="0" noProof="0">
                <a:ln>
                  <a:noFill/>
                </a:ln>
                <a:solidFill>
                  <a:prstClr val="black"/>
                </a:solidFill>
                <a:effectLst/>
                <a:uLnTx/>
                <a:uFillTx/>
                <a:latin typeface="Calibri Light"/>
                <a:ea typeface="+mn-ea"/>
                <a:cs typeface="Calibri Light"/>
              </a:rPr>
              <a:t>Size</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6" name="object 9">
            <a:extLst>
              <a:ext uri="{FF2B5EF4-FFF2-40B4-BE49-F238E27FC236}">
                <a16:creationId xmlns:a16="http://schemas.microsoft.com/office/drawing/2014/main" id="{317BFCB6-6A5E-4586-B335-FEAA2B7CE4EA}"/>
              </a:ext>
            </a:extLst>
          </p:cNvPr>
          <p:cNvSpPr txBox="1"/>
          <p:nvPr/>
        </p:nvSpPr>
        <p:spPr>
          <a:xfrm>
            <a:off x="1633566" y="4706930"/>
            <a:ext cx="1089660" cy="614045"/>
          </a:xfrm>
          <a:prstGeom prst="rect">
            <a:avLst/>
          </a:prstGeom>
        </p:spPr>
        <p:txBody>
          <a:bodyPr vert="horz" wrap="square" lIns="0" tIns="12700" rIns="0" bIns="0" rtlCol="0">
            <a:spAutoFit/>
          </a:bodyPr>
          <a:lstStyle/>
          <a:p>
            <a:pPr marL="109855" marR="5080" lvl="0" indent="-97790" algn="l" defTabSz="914400" rtl="0" eaLnBrk="1" fontAlgn="auto" latinLnBrk="0" hangingPunct="1">
              <a:lnSpc>
                <a:spcPct val="107200"/>
              </a:lnSpc>
              <a:spcBef>
                <a:spcPts val="100"/>
              </a:spcBef>
              <a:spcAft>
                <a:spcPts val="0"/>
              </a:spcAft>
              <a:buClrTx/>
              <a:buSzTx/>
              <a:buFontTx/>
              <a:buNone/>
              <a:tabLst/>
              <a:defRPr/>
            </a:pPr>
            <a:r>
              <a:rPr kumimoji="0" sz="1800" b="0" i="0" u="none" strike="noStrike" kern="1200" cap="none" spc="-55" normalizeH="0" baseline="0" noProof="0">
                <a:ln>
                  <a:noFill/>
                </a:ln>
                <a:solidFill>
                  <a:prstClr val="black"/>
                </a:solidFill>
                <a:effectLst/>
                <a:uLnTx/>
                <a:uFillTx/>
                <a:latin typeface="Calibri Light"/>
                <a:ea typeface="+mn-ea"/>
                <a:cs typeface="Calibri Light"/>
              </a:rPr>
              <a:t>Fortune</a:t>
            </a:r>
            <a:r>
              <a:rPr kumimoji="0" sz="1800" b="0" i="0" u="none" strike="noStrike" kern="1200" cap="none" spc="-220" normalizeH="0" baseline="0" noProof="0">
                <a:ln>
                  <a:noFill/>
                </a:ln>
                <a:solidFill>
                  <a:prstClr val="black"/>
                </a:solidFill>
                <a:effectLst/>
                <a:uLnTx/>
                <a:uFillTx/>
                <a:latin typeface="Calibri Light"/>
                <a:ea typeface="+mn-ea"/>
                <a:cs typeface="Calibri Light"/>
              </a:rPr>
              <a:t> </a:t>
            </a:r>
            <a:r>
              <a:rPr kumimoji="0" sz="1800" b="0" i="0" u="none" strike="noStrike" kern="1200" cap="none" spc="-5" normalizeH="0" baseline="0" noProof="0">
                <a:ln>
                  <a:noFill/>
                </a:ln>
                <a:solidFill>
                  <a:prstClr val="black"/>
                </a:solidFill>
                <a:effectLst/>
                <a:uLnTx/>
                <a:uFillTx/>
                <a:latin typeface="Calibri Light"/>
                <a:ea typeface="+mn-ea"/>
                <a:cs typeface="Calibri Light"/>
              </a:rPr>
              <a:t>500  </a:t>
            </a:r>
            <a:r>
              <a:rPr kumimoji="0" sz="1800" b="0" i="0" u="none" strike="noStrike" kern="1200" cap="none" spc="-20" normalizeH="0" baseline="0" noProof="0">
                <a:ln>
                  <a:noFill/>
                </a:ln>
                <a:solidFill>
                  <a:prstClr val="black"/>
                </a:solidFill>
                <a:effectLst/>
                <a:uLnTx/>
                <a:uFillTx/>
                <a:latin typeface="Calibri Light"/>
                <a:ea typeface="+mn-ea"/>
                <a:cs typeface="Calibri Light"/>
              </a:rPr>
              <a:t>Clients</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7" name="object 10">
            <a:extLst>
              <a:ext uri="{FF2B5EF4-FFF2-40B4-BE49-F238E27FC236}">
                <a16:creationId xmlns:a16="http://schemas.microsoft.com/office/drawing/2014/main" id="{241C7C6B-D815-4A8F-AE79-9AE899C9E234}"/>
              </a:ext>
            </a:extLst>
          </p:cNvPr>
          <p:cNvSpPr txBox="1"/>
          <p:nvPr/>
        </p:nvSpPr>
        <p:spPr>
          <a:xfrm>
            <a:off x="4284437" y="4706930"/>
            <a:ext cx="1057275" cy="614045"/>
          </a:xfrm>
          <a:prstGeom prst="rect">
            <a:avLst/>
          </a:prstGeom>
        </p:spPr>
        <p:txBody>
          <a:bodyPr vert="horz" wrap="square" lIns="0" tIns="12700" rIns="0" bIns="0" rtlCol="0">
            <a:spAutoFit/>
          </a:bodyPr>
          <a:lstStyle/>
          <a:p>
            <a:pPr marL="117475" marR="5080" lvl="0" indent="-105410" algn="l" defTabSz="914400" rtl="0" eaLnBrk="1" fontAlgn="auto" latinLnBrk="0" hangingPunct="1">
              <a:lnSpc>
                <a:spcPct val="107200"/>
              </a:lnSpc>
              <a:spcBef>
                <a:spcPts val="100"/>
              </a:spcBef>
              <a:spcAft>
                <a:spcPts val="0"/>
              </a:spcAft>
              <a:buClrTx/>
              <a:buSzTx/>
              <a:buFontTx/>
              <a:buNone/>
              <a:tabLst/>
              <a:defRPr/>
            </a:pPr>
            <a:r>
              <a:rPr kumimoji="0" sz="1800" b="0" i="0" u="none" strike="noStrike" kern="1200" cap="none" spc="-25" normalizeH="0" baseline="0" noProof="0">
                <a:ln>
                  <a:noFill/>
                </a:ln>
                <a:solidFill>
                  <a:prstClr val="black"/>
                </a:solidFill>
                <a:effectLst/>
                <a:uLnTx/>
                <a:uFillTx/>
                <a:latin typeface="Calibri Light"/>
                <a:ea typeface="+mn-ea"/>
                <a:cs typeface="Calibri Light"/>
              </a:rPr>
              <a:t>Strong</a:t>
            </a:r>
            <a:r>
              <a:rPr kumimoji="0" sz="1800" b="0" i="0" u="none" strike="noStrike" kern="1200" cap="none" spc="-220" normalizeH="0" baseline="0" noProof="0">
                <a:ln>
                  <a:noFill/>
                </a:ln>
                <a:solidFill>
                  <a:prstClr val="black"/>
                </a:solidFill>
                <a:effectLst/>
                <a:uLnTx/>
                <a:uFillTx/>
                <a:latin typeface="Calibri Light"/>
                <a:ea typeface="+mn-ea"/>
                <a:cs typeface="Calibri Light"/>
              </a:rPr>
              <a:t> </a:t>
            </a:r>
            <a:r>
              <a:rPr kumimoji="0" sz="1800" b="0" i="0" u="none" strike="noStrike" kern="1200" cap="none" spc="-10" normalizeH="0" baseline="0" noProof="0">
                <a:ln>
                  <a:noFill/>
                </a:ln>
                <a:solidFill>
                  <a:prstClr val="black"/>
                </a:solidFill>
                <a:effectLst/>
                <a:uLnTx/>
                <a:uFillTx/>
                <a:latin typeface="Calibri Light"/>
                <a:ea typeface="+mn-ea"/>
                <a:cs typeface="Calibri Light"/>
              </a:rPr>
              <a:t>R&amp;D  </a:t>
            </a:r>
            <a:r>
              <a:rPr kumimoji="0" lang="en-US" sz="1800" b="0" i="0" u="none" strike="noStrike" kern="1200" cap="none" spc="-10" normalizeH="0" baseline="0" noProof="0">
                <a:ln>
                  <a:noFill/>
                </a:ln>
                <a:solidFill>
                  <a:prstClr val="black"/>
                </a:solidFill>
                <a:effectLst/>
                <a:uLnTx/>
                <a:uFillTx/>
                <a:latin typeface="Calibri Light"/>
                <a:ea typeface="+mn-ea"/>
                <a:cs typeface="Calibri Light"/>
              </a:rPr>
              <a:t>T</a:t>
            </a:r>
            <a:r>
              <a:rPr kumimoji="0" sz="1800" b="0" i="0" u="none" strike="noStrike" kern="1200" cap="none" spc="-20" normalizeH="0" baseline="0" noProof="0">
                <a:ln>
                  <a:noFill/>
                </a:ln>
                <a:solidFill>
                  <a:prstClr val="black"/>
                </a:solidFill>
                <a:effectLst/>
                <a:uLnTx/>
                <a:uFillTx/>
                <a:latin typeface="Calibri Light"/>
                <a:ea typeface="+mn-ea"/>
                <a:cs typeface="Calibri Light"/>
              </a:rPr>
              <a:t>radition</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8" name="object 11">
            <a:extLst>
              <a:ext uri="{FF2B5EF4-FFF2-40B4-BE49-F238E27FC236}">
                <a16:creationId xmlns:a16="http://schemas.microsoft.com/office/drawing/2014/main" id="{EEFAC77D-702B-4D45-BFBC-408DD305353D}"/>
              </a:ext>
            </a:extLst>
          </p:cNvPr>
          <p:cNvSpPr txBox="1"/>
          <p:nvPr/>
        </p:nvSpPr>
        <p:spPr>
          <a:xfrm>
            <a:off x="6866474" y="4706930"/>
            <a:ext cx="1137285" cy="614045"/>
          </a:xfrm>
          <a:prstGeom prst="rect">
            <a:avLst/>
          </a:prstGeom>
        </p:spPr>
        <p:txBody>
          <a:bodyPr vert="horz" wrap="square" lIns="0" tIns="12700" rIns="0" bIns="0" rtlCol="0">
            <a:spAutoFit/>
          </a:bodyPr>
          <a:lstStyle/>
          <a:p>
            <a:pPr marL="177165" marR="5080" lvl="0" indent="-165100" algn="l" defTabSz="914400" rtl="0" eaLnBrk="1" fontAlgn="auto" latinLnBrk="0" hangingPunct="1">
              <a:lnSpc>
                <a:spcPct val="107200"/>
              </a:lnSpc>
              <a:spcBef>
                <a:spcPts val="100"/>
              </a:spcBef>
              <a:spcAft>
                <a:spcPts val="0"/>
              </a:spcAft>
              <a:buClrTx/>
              <a:buSzTx/>
              <a:buFontTx/>
              <a:buNone/>
              <a:tabLst/>
              <a:defRPr/>
            </a:pPr>
            <a:r>
              <a:rPr kumimoji="0" sz="1800" b="0" i="0" u="none" strike="noStrike" kern="1200" cap="none" spc="-5" normalizeH="0" baseline="0" noProof="0">
                <a:ln>
                  <a:noFill/>
                </a:ln>
                <a:solidFill>
                  <a:prstClr val="black"/>
                </a:solidFill>
                <a:effectLst/>
                <a:uLnTx/>
                <a:uFillTx/>
                <a:latin typeface="Calibri Light"/>
                <a:ea typeface="+mn-ea"/>
                <a:cs typeface="Calibri Light"/>
              </a:rPr>
              <a:t>IP </a:t>
            </a:r>
            <a:r>
              <a:rPr kumimoji="0" sz="1800" b="0" i="0" u="none" strike="noStrike" kern="1200" cap="none" spc="0" normalizeH="0" baseline="0" noProof="0">
                <a:ln>
                  <a:noFill/>
                </a:ln>
                <a:solidFill>
                  <a:prstClr val="black"/>
                </a:solidFill>
                <a:effectLst/>
                <a:uLnTx/>
                <a:uFillTx/>
                <a:latin typeface="Calibri Light"/>
                <a:ea typeface="+mn-ea"/>
                <a:cs typeface="Calibri Light"/>
              </a:rPr>
              <a:t>&amp;</a:t>
            </a:r>
            <a:r>
              <a:rPr kumimoji="0" sz="1800" b="0" i="0" u="none" strike="noStrike" kern="1200" cap="none" spc="-220" normalizeH="0" baseline="0" noProof="0">
                <a:ln>
                  <a:noFill/>
                </a:ln>
                <a:solidFill>
                  <a:prstClr val="black"/>
                </a:solidFill>
                <a:effectLst/>
                <a:uLnTx/>
                <a:uFillTx/>
                <a:latin typeface="Calibri Light"/>
                <a:ea typeface="+mn-ea"/>
                <a:cs typeface="Calibri Light"/>
              </a:rPr>
              <a:t> </a:t>
            </a:r>
            <a:r>
              <a:rPr kumimoji="0" sz="1800" b="0" i="0" u="none" strike="noStrike" kern="1200" cap="none" spc="-30" normalizeH="0" baseline="0" noProof="0">
                <a:ln>
                  <a:noFill/>
                </a:ln>
                <a:solidFill>
                  <a:prstClr val="black"/>
                </a:solidFill>
                <a:effectLst/>
                <a:uLnTx/>
                <a:uFillTx/>
                <a:latin typeface="Calibri Light"/>
                <a:ea typeface="+mn-ea"/>
                <a:cs typeface="Calibri Light"/>
              </a:rPr>
              <a:t>Product  </a:t>
            </a:r>
            <a:r>
              <a:rPr kumimoji="0" lang="en-US" sz="1800" b="0" i="0" u="none" strike="noStrike" kern="1200" cap="none" spc="-30" normalizeH="0" baseline="0" noProof="0">
                <a:ln>
                  <a:noFill/>
                </a:ln>
                <a:solidFill>
                  <a:prstClr val="black"/>
                </a:solidFill>
                <a:effectLst/>
                <a:uLnTx/>
                <a:uFillTx/>
                <a:latin typeface="Calibri Light"/>
                <a:ea typeface="+mn-ea"/>
                <a:cs typeface="Calibri Light"/>
              </a:rPr>
              <a:t>F</a:t>
            </a:r>
            <a:r>
              <a:rPr kumimoji="0" sz="1800" b="0" i="0" u="none" strike="noStrike" kern="1200" cap="none" spc="-25" normalizeH="0" baseline="0" noProof="0">
                <a:ln>
                  <a:noFill/>
                </a:ln>
                <a:solidFill>
                  <a:prstClr val="black"/>
                </a:solidFill>
                <a:effectLst/>
                <a:uLnTx/>
                <a:uFillTx/>
                <a:latin typeface="Calibri Light"/>
                <a:ea typeface="+mn-ea"/>
                <a:cs typeface="Calibri Light"/>
              </a:rPr>
              <a:t>ocused</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9" name="object 12">
            <a:extLst>
              <a:ext uri="{FF2B5EF4-FFF2-40B4-BE49-F238E27FC236}">
                <a16:creationId xmlns:a16="http://schemas.microsoft.com/office/drawing/2014/main" id="{26B7E3F0-B4D5-4EE7-A539-E12715BC9833}"/>
              </a:ext>
            </a:extLst>
          </p:cNvPr>
          <p:cNvSpPr txBox="1"/>
          <p:nvPr/>
        </p:nvSpPr>
        <p:spPr>
          <a:xfrm>
            <a:off x="9400251" y="4685925"/>
            <a:ext cx="848994" cy="613410"/>
          </a:xfrm>
          <a:prstGeom prst="rect">
            <a:avLst/>
          </a:prstGeom>
        </p:spPr>
        <p:txBody>
          <a:bodyPr vert="horz" wrap="square" lIns="0" tIns="31750" rIns="0" bIns="0" rtlCol="0">
            <a:spAutoFit/>
          </a:bodyPr>
          <a:lstStyle/>
          <a:p>
            <a:pPr marL="0" marR="38100" lvl="0" indent="0" algn="ctr" defTabSz="914400" rtl="0" eaLnBrk="1" fontAlgn="auto" latinLnBrk="0" hangingPunct="1">
              <a:lnSpc>
                <a:spcPct val="100000"/>
              </a:lnSpc>
              <a:spcBef>
                <a:spcPts val="250"/>
              </a:spcBef>
              <a:spcAft>
                <a:spcPts val="0"/>
              </a:spcAft>
              <a:buClrTx/>
              <a:buSzTx/>
              <a:buFontTx/>
              <a:buNone/>
              <a:tabLst/>
              <a:defRPr/>
            </a:pPr>
            <a:r>
              <a:rPr kumimoji="0" sz="1800" b="0" i="0" u="none" strike="noStrike" kern="1200" cap="none" spc="-10" normalizeH="0" baseline="0" noProof="0">
                <a:ln>
                  <a:noFill/>
                </a:ln>
                <a:solidFill>
                  <a:prstClr val="black"/>
                </a:solidFill>
                <a:effectLst/>
                <a:uLnTx/>
                <a:uFillTx/>
                <a:latin typeface="Calibri Light"/>
                <a:ea typeface="+mn-ea"/>
                <a:cs typeface="Calibri Light"/>
              </a:rPr>
              <a:t>Global</a:t>
            </a:r>
            <a:endParaRPr kumimoji="0" sz="1800" b="0" i="0" u="none" strike="noStrike" kern="1200" cap="none" spc="0" normalizeH="0" baseline="0" noProof="0">
              <a:ln>
                <a:noFill/>
              </a:ln>
              <a:solidFill>
                <a:prstClr val="black"/>
              </a:solidFill>
              <a:effectLst/>
              <a:uLnTx/>
              <a:uFillTx/>
              <a:latin typeface="Calibri Light"/>
              <a:ea typeface="+mn-ea"/>
              <a:cs typeface="Calibri Light"/>
            </a:endParaRPr>
          </a:p>
          <a:p>
            <a:pPr marL="0" marR="0" lvl="0" indent="0" algn="ctr" defTabSz="914400" rtl="0" eaLnBrk="1" fontAlgn="auto" latinLnBrk="0" hangingPunct="1">
              <a:lnSpc>
                <a:spcPct val="100000"/>
              </a:lnSpc>
              <a:spcBef>
                <a:spcPts val="160"/>
              </a:spcBef>
              <a:spcAft>
                <a:spcPts val="0"/>
              </a:spcAft>
              <a:buClrTx/>
              <a:buSzTx/>
              <a:buFontTx/>
              <a:buNone/>
              <a:tabLst/>
              <a:defRPr/>
            </a:pPr>
            <a:r>
              <a:rPr kumimoji="0" lang="en-US" sz="1800" b="0" i="0" u="none" strike="noStrike" kern="1200" cap="none" spc="-60" normalizeH="0" baseline="0" noProof="0">
                <a:ln>
                  <a:noFill/>
                </a:ln>
                <a:solidFill>
                  <a:prstClr val="black"/>
                </a:solidFill>
                <a:effectLst/>
                <a:uLnTx/>
                <a:uFillTx/>
                <a:latin typeface="Calibri Light"/>
                <a:ea typeface="+mn-ea"/>
                <a:cs typeface="Calibri Light"/>
              </a:rPr>
              <a:t>P</a:t>
            </a:r>
            <a:r>
              <a:rPr kumimoji="0" sz="1800" b="0" i="0" u="none" strike="noStrike" kern="1200" cap="none" spc="-60" normalizeH="0" baseline="0" noProof="0">
                <a:ln>
                  <a:noFill/>
                </a:ln>
                <a:solidFill>
                  <a:prstClr val="black"/>
                </a:solidFill>
                <a:effectLst/>
                <a:uLnTx/>
                <a:uFillTx/>
                <a:latin typeface="Calibri Light"/>
                <a:ea typeface="+mn-ea"/>
                <a:cs typeface="Calibri Light"/>
              </a:rPr>
              <a:t>r</a:t>
            </a:r>
            <a:r>
              <a:rPr kumimoji="0" sz="1800" b="0" i="0" u="none" strike="noStrike" kern="1200" cap="none" spc="-15" normalizeH="0" baseline="0" noProof="0">
                <a:ln>
                  <a:noFill/>
                </a:ln>
                <a:solidFill>
                  <a:prstClr val="black"/>
                </a:solidFill>
                <a:effectLst/>
                <a:uLnTx/>
                <a:uFillTx/>
                <a:latin typeface="Calibri Light"/>
                <a:ea typeface="+mn-ea"/>
                <a:cs typeface="Calibri Light"/>
              </a:rPr>
              <a:t>es</a:t>
            </a:r>
            <a:r>
              <a:rPr kumimoji="0" sz="1800" b="0" i="0" u="none" strike="noStrike" kern="1200" cap="none" spc="-30" normalizeH="0" baseline="0" noProof="0">
                <a:ln>
                  <a:noFill/>
                </a:ln>
                <a:solidFill>
                  <a:prstClr val="black"/>
                </a:solidFill>
                <a:effectLst/>
                <a:uLnTx/>
                <a:uFillTx/>
                <a:latin typeface="Calibri Light"/>
                <a:ea typeface="+mn-ea"/>
                <a:cs typeface="Calibri Light"/>
              </a:rPr>
              <a:t>e</a:t>
            </a:r>
            <a:r>
              <a:rPr kumimoji="0" sz="1800" b="0" i="0" u="none" strike="noStrike" kern="1200" cap="none" spc="-25" normalizeH="0" baseline="0" noProof="0">
                <a:ln>
                  <a:noFill/>
                </a:ln>
                <a:solidFill>
                  <a:prstClr val="black"/>
                </a:solidFill>
                <a:effectLst/>
                <a:uLnTx/>
                <a:uFillTx/>
                <a:latin typeface="Calibri Light"/>
                <a:ea typeface="+mn-ea"/>
                <a:cs typeface="Calibri Light"/>
              </a:rPr>
              <a:t>n</a:t>
            </a:r>
            <a:r>
              <a:rPr kumimoji="0" sz="1800" b="0" i="0" u="none" strike="noStrike" kern="1200" cap="none" spc="-15" normalizeH="0" baseline="0" noProof="0">
                <a:ln>
                  <a:noFill/>
                </a:ln>
                <a:solidFill>
                  <a:prstClr val="black"/>
                </a:solidFill>
                <a:effectLst/>
                <a:uLnTx/>
                <a:uFillTx/>
                <a:latin typeface="Calibri Light"/>
                <a:ea typeface="+mn-ea"/>
                <a:cs typeface="Calibri Light"/>
              </a:rPr>
              <a:t>c</a:t>
            </a:r>
            <a:r>
              <a:rPr kumimoji="0" sz="1800" b="0" i="0" u="none" strike="noStrike" kern="1200" cap="none" spc="0" normalizeH="0" baseline="0" noProof="0">
                <a:ln>
                  <a:noFill/>
                </a:ln>
                <a:solidFill>
                  <a:prstClr val="black"/>
                </a:solidFill>
                <a:effectLst/>
                <a:uLnTx/>
                <a:uFillTx/>
                <a:latin typeface="Calibri Light"/>
                <a:ea typeface="+mn-ea"/>
                <a:cs typeface="Calibri Light"/>
              </a:rPr>
              <a:t>e</a:t>
            </a:r>
          </a:p>
        </p:txBody>
      </p:sp>
      <p:sp>
        <p:nvSpPr>
          <p:cNvPr id="10" name="object 13">
            <a:extLst>
              <a:ext uri="{FF2B5EF4-FFF2-40B4-BE49-F238E27FC236}">
                <a16:creationId xmlns:a16="http://schemas.microsoft.com/office/drawing/2014/main" id="{4552830B-AE5F-4863-BF69-FE9A7A79096C}"/>
              </a:ext>
            </a:extLst>
          </p:cNvPr>
          <p:cNvSpPr txBox="1"/>
          <p:nvPr/>
        </p:nvSpPr>
        <p:spPr>
          <a:xfrm>
            <a:off x="1969373" y="2119660"/>
            <a:ext cx="488950" cy="910590"/>
          </a:xfrm>
          <a:prstGeom prst="rect">
            <a:avLst/>
          </a:prstGeom>
        </p:spPr>
        <p:txBody>
          <a:bodyPr vert="horz" wrap="square" lIns="0" tIns="12065" rIns="0" bIns="0" rtlCol="0">
            <a:spAutoFit/>
          </a:bodyPr>
          <a:lstStyle/>
          <a:p>
            <a:pPr marL="0" marR="6350" lvl="0" indent="0" algn="ctr" defTabSz="914400" rtl="0" eaLnBrk="1" fontAlgn="auto" latinLnBrk="0" hangingPunct="1">
              <a:lnSpc>
                <a:spcPct val="100000"/>
              </a:lnSpc>
              <a:spcBef>
                <a:spcPts val="95"/>
              </a:spcBef>
              <a:spcAft>
                <a:spcPts val="0"/>
              </a:spcAft>
              <a:buClrTx/>
              <a:buSzTx/>
              <a:buFontTx/>
              <a:buNone/>
              <a:tabLst/>
              <a:defRPr/>
            </a:pPr>
            <a:r>
              <a:rPr kumimoji="0" lang="en-US" sz="2800" b="0" i="0" u="none" strike="noStrike" kern="1200" cap="none" spc="-5" normalizeH="0" baseline="0" noProof="0">
                <a:ln>
                  <a:noFill/>
                </a:ln>
                <a:solidFill>
                  <a:srgbClr val="001F5F"/>
                </a:solidFill>
                <a:effectLst/>
                <a:uLnTx/>
                <a:uFillTx/>
                <a:latin typeface="Calibri Light"/>
                <a:ea typeface="+mn-ea"/>
                <a:cs typeface="Calibri Light"/>
              </a:rPr>
              <a:t>5+</a:t>
            </a:r>
            <a:endParaRPr kumimoji="0" sz="2800" b="0" i="0" u="none" strike="noStrike" kern="1200" cap="none" spc="0" normalizeH="0" baseline="0" noProof="0">
              <a:ln>
                <a:noFill/>
              </a:ln>
              <a:solidFill>
                <a:prstClr val="black"/>
              </a:solidFill>
              <a:effectLst/>
              <a:uLnTx/>
              <a:uFillTx/>
              <a:latin typeface="Calibri Light"/>
              <a:ea typeface="+mn-ea"/>
              <a:cs typeface="Calibri Light"/>
            </a:endParaRPr>
          </a:p>
          <a:p>
            <a:pPr marL="0" marR="0" lvl="0" indent="0" algn="ctr" defTabSz="914400" rtl="0" eaLnBrk="1" fontAlgn="auto" latinLnBrk="0" hangingPunct="1">
              <a:lnSpc>
                <a:spcPct val="100000"/>
              </a:lnSpc>
              <a:spcBef>
                <a:spcPts val="1455"/>
              </a:spcBef>
              <a:spcAft>
                <a:spcPts val="0"/>
              </a:spcAft>
              <a:buClrTx/>
              <a:buSzTx/>
              <a:buFontTx/>
              <a:buNone/>
              <a:tabLst/>
              <a:defRPr/>
            </a:pPr>
            <a:r>
              <a:rPr kumimoji="0" sz="1800" b="0" i="0" u="none" strike="noStrike" kern="1200" cap="none" spc="-150" normalizeH="0" baseline="0" noProof="0">
                <a:ln>
                  <a:noFill/>
                </a:ln>
                <a:solidFill>
                  <a:prstClr val="black"/>
                </a:solidFill>
                <a:effectLst/>
                <a:uLnTx/>
                <a:uFillTx/>
                <a:latin typeface="Calibri Light"/>
                <a:ea typeface="+mn-ea"/>
                <a:cs typeface="Calibri Light"/>
              </a:rPr>
              <a:t>Y</a:t>
            </a:r>
            <a:r>
              <a:rPr kumimoji="0" sz="1800" b="0" i="0" u="none" strike="noStrike" kern="1200" cap="none" spc="-30" normalizeH="0" baseline="0" noProof="0">
                <a:ln>
                  <a:noFill/>
                </a:ln>
                <a:solidFill>
                  <a:prstClr val="black"/>
                </a:solidFill>
                <a:effectLst/>
                <a:uLnTx/>
                <a:uFillTx/>
                <a:latin typeface="Calibri Light"/>
                <a:ea typeface="+mn-ea"/>
                <a:cs typeface="Calibri Light"/>
              </a:rPr>
              <a:t>e</a:t>
            </a:r>
            <a:r>
              <a:rPr kumimoji="0" sz="1800" b="0" i="0" u="none" strike="noStrike" kern="1200" cap="none" spc="-20" normalizeH="0" baseline="0" noProof="0">
                <a:ln>
                  <a:noFill/>
                </a:ln>
                <a:solidFill>
                  <a:prstClr val="black"/>
                </a:solidFill>
                <a:effectLst/>
                <a:uLnTx/>
                <a:uFillTx/>
                <a:latin typeface="Calibri Light"/>
                <a:ea typeface="+mn-ea"/>
                <a:cs typeface="Calibri Light"/>
              </a:rPr>
              <a:t>a</a:t>
            </a:r>
            <a:r>
              <a:rPr kumimoji="0" sz="1800" b="0" i="0" u="none" strike="noStrike" kern="1200" cap="none" spc="-60" normalizeH="0" baseline="0" noProof="0">
                <a:ln>
                  <a:noFill/>
                </a:ln>
                <a:solidFill>
                  <a:prstClr val="black"/>
                </a:solidFill>
                <a:effectLst/>
                <a:uLnTx/>
                <a:uFillTx/>
                <a:latin typeface="Calibri Light"/>
                <a:ea typeface="+mn-ea"/>
                <a:cs typeface="Calibri Light"/>
              </a:rPr>
              <a:t>r</a:t>
            </a:r>
            <a:r>
              <a:rPr kumimoji="0" sz="1800" b="0" i="0" u="none" strike="noStrike" kern="1200" cap="none" spc="0" normalizeH="0" baseline="0" noProof="0">
                <a:ln>
                  <a:noFill/>
                </a:ln>
                <a:solidFill>
                  <a:prstClr val="black"/>
                </a:solidFill>
                <a:effectLst/>
                <a:uLnTx/>
                <a:uFillTx/>
                <a:latin typeface="Calibri Light"/>
                <a:ea typeface="+mn-ea"/>
                <a:cs typeface="Calibri Light"/>
              </a:rPr>
              <a:t>s</a:t>
            </a:r>
          </a:p>
        </p:txBody>
      </p:sp>
      <p:sp>
        <p:nvSpPr>
          <p:cNvPr id="11" name="object 14">
            <a:extLst>
              <a:ext uri="{FF2B5EF4-FFF2-40B4-BE49-F238E27FC236}">
                <a16:creationId xmlns:a16="http://schemas.microsoft.com/office/drawing/2014/main" id="{85F2472D-DA2C-4F07-8EA1-4A3721A8E455}"/>
              </a:ext>
            </a:extLst>
          </p:cNvPr>
          <p:cNvSpPr txBox="1"/>
          <p:nvPr/>
        </p:nvSpPr>
        <p:spPr>
          <a:xfrm>
            <a:off x="4630829" y="2032564"/>
            <a:ext cx="434213" cy="452120"/>
          </a:xfrm>
          <a:prstGeom prst="rect">
            <a:avLst/>
          </a:prstGeom>
        </p:spPr>
        <p:txBody>
          <a:bodyPr vert="horz" wrap="square" lIns="0" tIns="12065" rIns="0" bIns="0" rtlCol="0" anchor="t">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430145" algn="l"/>
              </a:tabLst>
              <a:defRPr/>
            </a:pPr>
            <a:r>
              <a:rPr lang="en-US" sz="2800" spc="-5">
                <a:solidFill>
                  <a:srgbClr val="001F5F"/>
                </a:solidFill>
                <a:latin typeface="Calibri Light"/>
                <a:cs typeface="Calibri Light"/>
              </a:rPr>
              <a:t>11</a:t>
            </a:r>
            <a:endParaRPr lang="en-US" sz="2800" b="0" i="0" u="none" strike="noStrike" kern="1200" cap="none" spc="-5" normalizeH="0" baseline="0" noProof="0">
              <a:ln>
                <a:noFill/>
              </a:ln>
              <a:solidFill>
                <a:srgbClr val="001F5F"/>
              </a:solidFill>
              <a:effectLst/>
              <a:uLnTx/>
              <a:uFillTx/>
              <a:latin typeface="Calibri Light"/>
              <a:cs typeface="Calibri Light"/>
            </a:endParaRPr>
          </a:p>
        </p:txBody>
      </p:sp>
      <p:sp>
        <p:nvSpPr>
          <p:cNvPr id="12" name="object 15">
            <a:extLst>
              <a:ext uri="{FF2B5EF4-FFF2-40B4-BE49-F238E27FC236}">
                <a16:creationId xmlns:a16="http://schemas.microsoft.com/office/drawing/2014/main" id="{3D772921-FE4F-4D20-ABFA-ED71718A48B4}"/>
              </a:ext>
            </a:extLst>
          </p:cNvPr>
          <p:cNvSpPr txBox="1"/>
          <p:nvPr/>
        </p:nvSpPr>
        <p:spPr>
          <a:xfrm>
            <a:off x="9381263" y="2046344"/>
            <a:ext cx="55308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2800" b="0" i="0" u="none" strike="noStrike" kern="1200" cap="none" spc="-45" normalizeH="0" baseline="0" noProof="0">
                <a:ln>
                  <a:noFill/>
                </a:ln>
                <a:solidFill>
                  <a:srgbClr val="001F5F"/>
                </a:solidFill>
                <a:effectLst/>
                <a:uLnTx/>
                <a:uFillTx/>
                <a:latin typeface="Calibri Light"/>
                <a:ea typeface="+mn-ea"/>
                <a:cs typeface="Calibri Light"/>
              </a:rPr>
              <a:t>4</a:t>
            </a:r>
            <a:r>
              <a:rPr kumimoji="0" sz="2800" b="0" i="0" u="none" strike="noStrike" kern="1200" cap="none" spc="-45" normalizeH="0" baseline="0" noProof="0">
                <a:ln>
                  <a:noFill/>
                </a:ln>
                <a:solidFill>
                  <a:srgbClr val="001F5F"/>
                </a:solidFill>
                <a:effectLst/>
                <a:uLnTx/>
                <a:uFillTx/>
                <a:latin typeface="Calibri Light"/>
                <a:ea typeface="+mn-ea"/>
                <a:cs typeface="Calibri Light"/>
              </a:rPr>
              <a:t>0</a:t>
            </a:r>
            <a:r>
              <a:rPr kumimoji="0" sz="2800" b="0" i="0" u="none" strike="noStrike" kern="1200" cap="none" spc="-5" normalizeH="0" baseline="0" noProof="0">
                <a:ln>
                  <a:noFill/>
                </a:ln>
                <a:solidFill>
                  <a:srgbClr val="001F5F"/>
                </a:solidFill>
                <a:effectLst/>
                <a:uLnTx/>
                <a:uFillTx/>
                <a:latin typeface="Calibri Light"/>
                <a:ea typeface="+mn-ea"/>
                <a:cs typeface="Calibri Light"/>
              </a:rPr>
              <a:t>+</a:t>
            </a:r>
            <a:endParaRPr kumimoji="0" sz="28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13" name="object 16">
            <a:extLst>
              <a:ext uri="{FF2B5EF4-FFF2-40B4-BE49-F238E27FC236}">
                <a16:creationId xmlns:a16="http://schemas.microsoft.com/office/drawing/2014/main" id="{6C6AD571-CC7F-425C-9D8D-3DD08B8EFE8A}"/>
              </a:ext>
            </a:extLst>
          </p:cNvPr>
          <p:cNvSpPr/>
          <p:nvPr/>
        </p:nvSpPr>
        <p:spPr>
          <a:xfrm>
            <a:off x="1758787" y="3850316"/>
            <a:ext cx="680085" cy="649605"/>
          </a:xfrm>
          <a:custGeom>
            <a:avLst/>
            <a:gdLst/>
            <a:ahLst/>
            <a:cxnLst/>
            <a:rect l="l" t="t" r="r" b="b"/>
            <a:pathLst>
              <a:path w="680085" h="649604">
                <a:moveTo>
                  <a:pt x="350647" y="0"/>
                </a:moveTo>
                <a:lnTo>
                  <a:pt x="333375" y="0"/>
                </a:lnTo>
                <a:lnTo>
                  <a:pt x="324612" y="8635"/>
                </a:lnTo>
                <a:lnTo>
                  <a:pt x="229489" y="203326"/>
                </a:lnTo>
                <a:lnTo>
                  <a:pt x="21590" y="233679"/>
                </a:lnTo>
                <a:lnTo>
                  <a:pt x="8636" y="237997"/>
                </a:lnTo>
                <a:lnTo>
                  <a:pt x="0" y="242442"/>
                </a:lnTo>
                <a:lnTo>
                  <a:pt x="0" y="259714"/>
                </a:lnTo>
                <a:lnTo>
                  <a:pt x="4445" y="264032"/>
                </a:lnTo>
                <a:lnTo>
                  <a:pt x="8636" y="272668"/>
                </a:lnTo>
                <a:lnTo>
                  <a:pt x="160147" y="415543"/>
                </a:lnTo>
                <a:lnTo>
                  <a:pt x="125603" y="623188"/>
                </a:lnTo>
                <a:lnTo>
                  <a:pt x="121285" y="627633"/>
                </a:lnTo>
                <a:lnTo>
                  <a:pt x="121285" y="636142"/>
                </a:lnTo>
                <a:lnTo>
                  <a:pt x="125603" y="640587"/>
                </a:lnTo>
                <a:lnTo>
                  <a:pt x="125603" y="644778"/>
                </a:lnTo>
                <a:lnTo>
                  <a:pt x="129793" y="649223"/>
                </a:lnTo>
                <a:lnTo>
                  <a:pt x="151511" y="649223"/>
                </a:lnTo>
                <a:lnTo>
                  <a:pt x="155829" y="644778"/>
                </a:lnTo>
                <a:lnTo>
                  <a:pt x="342011" y="549655"/>
                </a:lnTo>
                <a:lnTo>
                  <a:pt x="544703" y="549655"/>
                </a:lnTo>
                <a:lnTo>
                  <a:pt x="519556" y="415543"/>
                </a:lnTo>
                <a:lnTo>
                  <a:pt x="671068" y="272668"/>
                </a:lnTo>
                <a:lnTo>
                  <a:pt x="675259" y="264032"/>
                </a:lnTo>
                <a:lnTo>
                  <a:pt x="679704" y="259714"/>
                </a:lnTo>
                <a:lnTo>
                  <a:pt x="679704" y="242442"/>
                </a:lnTo>
                <a:lnTo>
                  <a:pt x="675259" y="237997"/>
                </a:lnTo>
                <a:lnTo>
                  <a:pt x="658114" y="233679"/>
                </a:lnTo>
                <a:lnTo>
                  <a:pt x="454660" y="203326"/>
                </a:lnTo>
                <a:lnTo>
                  <a:pt x="359283" y="17271"/>
                </a:lnTo>
                <a:lnTo>
                  <a:pt x="355092" y="8635"/>
                </a:lnTo>
                <a:lnTo>
                  <a:pt x="35064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7">
            <a:extLst>
              <a:ext uri="{FF2B5EF4-FFF2-40B4-BE49-F238E27FC236}">
                <a16:creationId xmlns:a16="http://schemas.microsoft.com/office/drawing/2014/main" id="{5FA2B0A0-8FF4-4D17-A405-08457E006507}"/>
              </a:ext>
            </a:extLst>
          </p:cNvPr>
          <p:cNvSpPr/>
          <p:nvPr/>
        </p:nvSpPr>
        <p:spPr>
          <a:xfrm>
            <a:off x="2100799" y="4399972"/>
            <a:ext cx="216407" cy="995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8">
            <a:extLst>
              <a:ext uri="{FF2B5EF4-FFF2-40B4-BE49-F238E27FC236}">
                <a16:creationId xmlns:a16="http://schemas.microsoft.com/office/drawing/2014/main" id="{9DCE1BE3-185F-4AC0-85F4-340D40B743DE}"/>
              </a:ext>
            </a:extLst>
          </p:cNvPr>
          <p:cNvSpPr/>
          <p:nvPr/>
        </p:nvSpPr>
        <p:spPr>
          <a:xfrm>
            <a:off x="7121743" y="3934136"/>
            <a:ext cx="209296" cy="21170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9">
            <a:extLst>
              <a:ext uri="{FF2B5EF4-FFF2-40B4-BE49-F238E27FC236}">
                <a16:creationId xmlns:a16="http://schemas.microsoft.com/office/drawing/2014/main" id="{916E5FB0-B2DC-4E16-A6EE-9D85621A81E1}"/>
              </a:ext>
            </a:extLst>
          </p:cNvPr>
          <p:cNvSpPr/>
          <p:nvPr/>
        </p:nvSpPr>
        <p:spPr>
          <a:xfrm>
            <a:off x="7121743" y="4197533"/>
            <a:ext cx="622300" cy="367030"/>
          </a:xfrm>
          <a:custGeom>
            <a:avLst/>
            <a:gdLst/>
            <a:ahLst/>
            <a:cxnLst/>
            <a:rect l="l" t="t" r="r" b="b"/>
            <a:pathLst>
              <a:path w="622300" h="367029">
                <a:moveTo>
                  <a:pt x="196215" y="0"/>
                </a:moveTo>
                <a:lnTo>
                  <a:pt x="12953" y="0"/>
                </a:lnTo>
                <a:lnTo>
                  <a:pt x="0" y="12954"/>
                </a:lnTo>
                <a:lnTo>
                  <a:pt x="0" y="77724"/>
                </a:lnTo>
                <a:lnTo>
                  <a:pt x="2413" y="118237"/>
                </a:lnTo>
                <a:lnTo>
                  <a:pt x="21971" y="191262"/>
                </a:lnTo>
                <a:lnTo>
                  <a:pt x="61214" y="255269"/>
                </a:lnTo>
                <a:lnTo>
                  <a:pt x="118364" y="307086"/>
                </a:lnTo>
                <a:lnTo>
                  <a:pt x="189484" y="345186"/>
                </a:lnTo>
                <a:lnTo>
                  <a:pt x="269748" y="364617"/>
                </a:lnTo>
                <a:lnTo>
                  <a:pt x="313944" y="367030"/>
                </a:lnTo>
                <a:lnTo>
                  <a:pt x="358901" y="364617"/>
                </a:lnTo>
                <a:lnTo>
                  <a:pt x="442087" y="345186"/>
                </a:lnTo>
                <a:lnTo>
                  <a:pt x="513207" y="307086"/>
                </a:lnTo>
                <a:lnTo>
                  <a:pt x="567436" y="255269"/>
                </a:lnTo>
                <a:lnTo>
                  <a:pt x="608457" y="191262"/>
                </a:lnTo>
                <a:lnTo>
                  <a:pt x="622046" y="155320"/>
                </a:lnTo>
                <a:lnTo>
                  <a:pt x="292226" y="155320"/>
                </a:lnTo>
                <a:lnTo>
                  <a:pt x="283337" y="151130"/>
                </a:lnTo>
                <a:lnTo>
                  <a:pt x="270383" y="151130"/>
                </a:lnTo>
                <a:lnTo>
                  <a:pt x="257175" y="146812"/>
                </a:lnTo>
                <a:lnTo>
                  <a:pt x="231013" y="133857"/>
                </a:lnTo>
                <a:lnTo>
                  <a:pt x="226822" y="125349"/>
                </a:lnTo>
                <a:lnTo>
                  <a:pt x="218059" y="116458"/>
                </a:lnTo>
                <a:lnTo>
                  <a:pt x="214757" y="106806"/>
                </a:lnTo>
                <a:lnTo>
                  <a:pt x="211963" y="97155"/>
                </a:lnTo>
                <a:lnTo>
                  <a:pt x="210058" y="87375"/>
                </a:lnTo>
                <a:lnTo>
                  <a:pt x="209296" y="77724"/>
                </a:lnTo>
                <a:lnTo>
                  <a:pt x="209296" y="17399"/>
                </a:lnTo>
                <a:lnTo>
                  <a:pt x="200660" y="8508"/>
                </a:lnTo>
                <a:lnTo>
                  <a:pt x="19621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20">
            <a:extLst>
              <a:ext uri="{FF2B5EF4-FFF2-40B4-BE49-F238E27FC236}">
                <a16:creationId xmlns:a16="http://schemas.microsoft.com/office/drawing/2014/main" id="{B0D297D0-9C0E-4D88-A4E7-8001B6BE5C5A}"/>
              </a:ext>
            </a:extLst>
          </p:cNvPr>
          <p:cNvSpPr/>
          <p:nvPr/>
        </p:nvSpPr>
        <p:spPr>
          <a:xfrm>
            <a:off x="7461850" y="4197533"/>
            <a:ext cx="292735" cy="155575"/>
          </a:xfrm>
          <a:custGeom>
            <a:avLst/>
            <a:gdLst/>
            <a:ahLst/>
            <a:cxnLst/>
            <a:rect l="l" t="t" r="r" b="b"/>
            <a:pathLst>
              <a:path w="292734" h="155575">
                <a:moveTo>
                  <a:pt x="279145" y="0"/>
                </a:moveTo>
                <a:lnTo>
                  <a:pt x="91566" y="0"/>
                </a:lnTo>
                <a:lnTo>
                  <a:pt x="87121" y="8508"/>
                </a:lnTo>
                <a:lnTo>
                  <a:pt x="82930" y="12954"/>
                </a:lnTo>
                <a:lnTo>
                  <a:pt x="78612" y="17399"/>
                </a:lnTo>
                <a:lnTo>
                  <a:pt x="78358" y="87375"/>
                </a:lnTo>
                <a:lnTo>
                  <a:pt x="77469" y="97155"/>
                </a:lnTo>
                <a:lnTo>
                  <a:pt x="74802" y="106806"/>
                </a:lnTo>
                <a:lnTo>
                  <a:pt x="69722" y="116458"/>
                </a:lnTo>
                <a:lnTo>
                  <a:pt x="65404" y="125349"/>
                </a:lnTo>
                <a:lnTo>
                  <a:pt x="56768" y="133857"/>
                </a:lnTo>
                <a:lnTo>
                  <a:pt x="30606" y="146812"/>
                </a:lnTo>
                <a:lnTo>
                  <a:pt x="17399" y="151130"/>
                </a:lnTo>
                <a:lnTo>
                  <a:pt x="8762" y="151130"/>
                </a:lnTo>
                <a:lnTo>
                  <a:pt x="0" y="155320"/>
                </a:lnTo>
                <a:lnTo>
                  <a:pt x="281939" y="155320"/>
                </a:lnTo>
                <a:lnTo>
                  <a:pt x="289686" y="118237"/>
                </a:lnTo>
                <a:lnTo>
                  <a:pt x="292226" y="77724"/>
                </a:lnTo>
                <a:lnTo>
                  <a:pt x="292226" y="17399"/>
                </a:lnTo>
                <a:lnTo>
                  <a:pt x="283463" y="8508"/>
                </a:lnTo>
                <a:lnTo>
                  <a:pt x="27914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21">
            <a:extLst>
              <a:ext uri="{FF2B5EF4-FFF2-40B4-BE49-F238E27FC236}">
                <a16:creationId xmlns:a16="http://schemas.microsoft.com/office/drawing/2014/main" id="{B189510D-FDAE-4614-B9BF-CB5173C4733A}"/>
              </a:ext>
            </a:extLst>
          </p:cNvPr>
          <p:cNvSpPr/>
          <p:nvPr/>
        </p:nvSpPr>
        <p:spPr>
          <a:xfrm>
            <a:off x="7540463" y="3934136"/>
            <a:ext cx="213614" cy="21170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22">
            <a:extLst>
              <a:ext uri="{FF2B5EF4-FFF2-40B4-BE49-F238E27FC236}">
                <a16:creationId xmlns:a16="http://schemas.microsoft.com/office/drawing/2014/main" id="{DDD8241F-231C-41C5-9C39-099BF48B921B}"/>
              </a:ext>
            </a:extLst>
          </p:cNvPr>
          <p:cNvSpPr/>
          <p:nvPr/>
        </p:nvSpPr>
        <p:spPr>
          <a:xfrm>
            <a:off x="9458036" y="3726872"/>
            <a:ext cx="605790" cy="769620"/>
          </a:xfrm>
          <a:custGeom>
            <a:avLst/>
            <a:gdLst/>
            <a:ahLst/>
            <a:cxnLst/>
            <a:rect l="l" t="t" r="r" b="b"/>
            <a:pathLst>
              <a:path w="605790" h="769620">
                <a:moveTo>
                  <a:pt x="382904" y="0"/>
                </a:moveTo>
                <a:lnTo>
                  <a:pt x="320294" y="4952"/>
                </a:lnTo>
                <a:lnTo>
                  <a:pt x="261111" y="19430"/>
                </a:lnTo>
                <a:lnTo>
                  <a:pt x="206121" y="42672"/>
                </a:lnTo>
                <a:lnTo>
                  <a:pt x="155955" y="73787"/>
                </a:lnTo>
                <a:lnTo>
                  <a:pt x="111505" y="112013"/>
                </a:lnTo>
                <a:lnTo>
                  <a:pt x="73405" y="156718"/>
                </a:lnTo>
                <a:lnTo>
                  <a:pt x="42418" y="206882"/>
                </a:lnTo>
                <a:lnTo>
                  <a:pt x="19303" y="262000"/>
                </a:lnTo>
                <a:lnTo>
                  <a:pt x="4952" y="320929"/>
                </a:lnTo>
                <a:lnTo>
                  <a:pt x="0" y="383286"/>
                </a:lnTo>
                <a:lnTo>
                  <a:pt x="4952" y="446277"/>
                </a:lnTo>
                <a:lnTo>
                  <a:pt x="19303" y="505968"/>
                </a:lnTo>
                <a:lnTo>
                  <a:pt x="42418" y="561467"/>
                </a:lnTo>
                <a:lnTo>
                  <a:pt x="73405" y="612013"/>
                </a:lnTo>
                <a:lnTo>
                  <a:pt x="111505" y="656844"/>
                </a:lnTo>
                <a:lnTo>
                  <a:pt x="155955" y="695325"/>
                </a:lnTo>
                <a:lnTo>
                  <a:pt x="206121" y="726567"/>
                </a:lnTo>
                <a:lnTo>
                  <a:pt x="261111" y="749807"/>
                </a:lnTo>
                <a:lnTo>
                  <a:pt x="320294" y="764286"/>
                </a:lnTo>
                <a:lnTo>
                  <a:pt x="382904" y="769238"/>
                </a:lnTo>
                <a:lnTo>
                  <a:pt x="445389" y="764286"/>
                </a:lnTo>
                <a:lnTo>
                  <a:pt x="504317" y="749807"/>
                </a:lnTo>
                <a:lnTo>
                  <a:pt x="559053" y="726567"/>
                </a:lnTo>
                <a:lnTo>
                  <a:pt x="605281" y="697611"/>
                </a:lnTo>
                <a:lnTo>
                  <a:pt x="358394" y="697611"/>
                </a:lnTo>
                <a:lnTo>
                  <a:pt x="336296" y="691261"/>
                </a:lnTo>
                <a:lnTo>
                  <a:pt x="315975" y="674497"/>
                </a:lnTo>
                <a:lnTo>
                  <a:pt x="314578" y="672719"/>
                </a:lnTo>
                <a:lnTo>
                  <a:pt x="262635" y="672719"/>
                </a:lnTo>
                <a:lnTo>
                  <a:pt x="208915" y="645922"/>
                </a:lnTo>
                <a:lnTo>
                  <a:pt x="161290" y="606551"/>
                </a:lnTo>
                <a:lnTo>
                  <a:pt x="119379" y="552831"/>
                </a:lnTo>
                <a:lnTo>
                  <a:pt x="87629" y="490855"/>
                </a:lnTo>
                <a:lnTo>
                  <a:pt x="240665" y="490855"/>
                </a:lnTo>
                <a:lnTo>
                  <a:pt x="239522" y="482600"/>
                </a:lnTo>
                <a:lnTo>
                  <a:pt x="196850" y="482600"/>
                </a:lnTo>
                <a:lnTo>
                  <a:pt x="149605" y="470407"/>
                </a:lnTo>
                <a:lnTo>
                  <a:pt x="113538" y="455930"/>
                </a:lnTo>
                <a:lnTo>
                  <a:pt x="87629" y="441070"/>
                </a:lnTo>
                <a:lnTo>
                  <a:pt x="70993" y="427481"/>
                </a:lnTo>
                <a:lnTo>
                  <a:pt x="70993" y="383286"/>
                </a:lnTo>
                <a:lnTo>
                  <a:pt x="71627" y="360172"/>
                </a:lnTo>
                <a:lnTo>
                  <a:pt x="73532" y="336804"/>
                </a:lnTo>
                <a:lnTo>
                  <a:pt x="76834" y="313817"/>
                </a:lnTo>
                <a:lnTo>
                  <a:pt x="82042" y="292226"/>
                </a:lnTo>
                <a:lnTo>
                  <a:pt x="358394" y="292226"/>
                </a:lnTo>
                <a:lnTo>
                  <a:pt x="329183" y="291845"/>
                </a:lnTo>
                <a:lnTo>
                  <a:pt x="299466" y="290575"/>
                </a:lnTo>
                <a:lnTo>
                  <a:pt x="240665" y="286766"/>
                </a:lnTo>
                <a:lnTo>
                  <a:pt x="241934" y="281305"/>
                </a:lnTo>
                <a:lnTo>
                  <a:pt x="199771" y="281305"/>
                </a:lnTo>
                <a:lnTo>
                  <a:pt x="127761" y="261874"/>
                </a:lnTo>
                <a:lnTo>
                  <a:pt x="111125" y="256412"/>
                </a:lnTo>
                <a:lnTo>
                  <a:pt x="101092" y="250825"/>
                </a:lnTo>
                <a:lnTo>
                  <a:pt x="112395" y="227711"/>
                </a:lnTo>
                <a:lnTo>
                  <a:pt x="142240" y="182625"/>
                </a:lnTo>
                <a:lnTo>
                  <a:pt x="186435" y="140716"/>
                </a:lnTo>
                <a:lnTo>
                  <a:pt x="239775" y="107950"/>
                </a:lnTo>
                <a:lnTo>
                  <a:pt x="268097" y="93725"/>
                </a:lnTo>
                <a:lnTo>
                  <a:pt x="325627" y="93725"/>
                </a:lnTo>
                <a:lnTo>
                  <a:pt x="355473" y="71754"/>
                </a:lnTo>
                <a:lnTo>
                  <a:pt x="605535" y="71754"/>
                </a:lnTo>
                <a:lnTo>
                  <a:pt x="559053" y="42672"/>
                </a:lnTo>
                <a:lnTo>
                  <a:pt x="504317" y="19430"/>
                </a:lnTo>
                <a:lnTo>
                  <a:pt x="445389" y="4952"/>
                </a:lnTo>
                <a:lnTo>
                  <a:pt x="38290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3">
            <a:extLst>
              <a:ext uri="{FF2B5EF4-FFF2-40B4-BE49-F238E27FC236}">
                <a16:creationId xmlns:a16="http://schemas.microsoft.com/office/drawing/2014/main" id="{DEA56130-5B82-47D6-84FC-6DED13177260}"/>
              </a:ext>
            </a:extLst>
          </p:cNvPr>
          <p:cNvSpPr/>
          <p:nvPr/>
        </p:nvSpPr>
        <p:spPr>
          <a:xfrm>
            <a:off x="9709622" y="4264589"/>
            <a:ext cx="262890" cy="160020"/>
          </a:xfrm>
          <a:custGeom>
            <a:avLst/>
            <a:gdLst/>
            <a:ahLst/>
            <a:cxnLst/>
            <a:rect l="l" t="t" r="r" b="b"/>
            <a:pathLst>
              <a:path w="262890" h="160020">
                <a:moveTo>
                  <a:pt x="262509" y="0"/>
                </a:moveTo>
                <a:lnTo>
                  <a:pt x="0" y="0"/>
                </a:lnTo>
                <a:lnTo>
                  <a:pt x="25527" y="2031"/>
                </a:lnTo>
                <a:lnTo>
                  <a:pt x="52324" y="3682"/>
                </a:lnTo>
                <a:lnTo>
                  <a:pt x="79629" y="4952"/>
                </a:lnTo>
                <a:lnTo>
                  <a:pt x="106807" y="5460"/>
                </a:lnTo>
                <a:lnTo>
                  <a:pt x="106807" y="159892"/>
                </a:lnTo>
                <a:lnTo>
                  <a:pt x="153035" y="159892"/>
                </a:lnTo>
                <a:lnTo>
                  <a:pt x="153035" y="5460"/>
                </a:lnTo>
                <a:lnTo>
                  <a:pt x="179832" y="4952"/>
                </a:lnTo>
                <a:lnTo>
                  <a:pt x="206883" y="3682"/>
                </a:lnTo>
                <a:lnTo>
                  <a:pt x="262509"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4">
            <a:extLst>
              <a:ext uri="{FF2B5EF4-FFF2-40B4-BE49-F238E27FC236}">
                <a16:creationId xmlns:a16="http://schemas.microsoft.com/office/drawing/2014/main" id="{6E7DC750-E246-4706-9BB8-B17DD2C48854}"/>
              </a:ext>
            </a:extLst>
          </p:cNvPr>
          <p:cNvSpPr/>
          <p:nvPr/>
        </p:nvSpPr>
        <p:spPr>
          <a:xfrm>
            <a:off x="9862657" y="4264589"/>
            <a:ext cx="230250" cy="15989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5">
            <a:extLst>
              <a:ext uri="{FF2B5EF4-FFF2-40B4-BE49-F238E27FC236}">
                <a16:creationId xmlns:a16="http://schemas.microsoft.com/office/drawing/2014/main" id="{42A34D2D-AAFF-4940-94A1-289732039E9F}"/>
              </a:ext>
            </a:extLst>
          </p:cNvPr>
          <p:cNvSpPr/>
          <p:nvPr/>
        </p:nvSpPr>
        <p:spPr>
          <a:xfrm>
            <a:off x="9545666" y="4217726"/>
            <a:ext cx="571500" cy="182245"/>
          </a:xfrm>
          <a:custGeom>
            <a:avLst/>
            <a:gdLst/>
            <a:ahLst/>
            <a:cxnLst/>
            <a:rect l="l" t="t" r="r" b="b"/>
            <a:pathLst>
              <a:path w="571500" h="182245">
                <a:moveTo>
                  <a:pt x="153035" y="0"/>
                </a:moveTo>
                <a:lnTo>
                  <a:pt x="0" y="0"/>
                </a:lnTo>
                <a:lnTo>
                  <a:pt x="23241" y="10287"/>
                </a:lnTo>
                <a:lnTo>
                  <a:pt x="51562" y="20320"/>
                </a:lnTo>
                <a:lnTo>
                  <a:pt x="83312" y="29845"/>
                </a:lnTo>
                <a:lnTo>
                  <a:pt x="117475" y="38608"/>
                </a:lnTo>
                <a:lnTo>
                  <a:pt x="127253" y="79883"/>
                </a:lnTo>
                <a:lnTo>
                  <a:pt x="140080" y="117475"/>
                </a:lnTo>
                <a:lnTo>
                  <a:pt x="156083" y="151384"/>
                </a:lnTo>
                <a:lnTo>
                  <a:pt x="175005" y="181864"/>
                </a:lnTo>
                <a:lnTo>
                  <a:pt x="226949" y="181864"/>
                </a:lnTo>
                <a:lnTo>
                  <a:pt x="209930" y="159004"/>
                </a:lnTo>
                <a:lnTo>
                  <a:pt x="194055" y="129540"/>
                </a:lnTo>
                <a:lnTo>
                  <a:pt x="184403" y="110363"/>
                </a:lnTo>
                <a:lnTo>
                  <a:pt x="175895" y="90297"/>
                </a:lnTo>
                <a:lnTo>
                  <a:pt x="169037" y="69088"/>
                </a:lnTo>
                <a:lnTo>
                  <a:pt x="163956" y="46863"/>
                </a:lnTo>
                <a:lnTo>
                  <a:pt x="468756" y="46863"/>
                </a:lnTo>
                <a:lnTo>
                  <a:pt x="470280" y="41275"/>
                </a:lnTo>
                <a:lnTo>
                  <a:pt x="502412" y="33020"/>
                </a:lnTo>
                <a:lnTo>
                  <a:pt x="532765" y="24384"/>
                </a:lnTo>
                <a:lnTo>
                  <a:pt x="560577" y="15367"/>
                </a:lnTo>
                <a:lnTo>
                  <a:pt x="571246" y="11049"/>
                </a:lnTo>
                <a:lnTo>
                  <a:pt x="270764" y="11049"/>
                </a:lnTo>
                <a:lnTo>
                  <a:pt x="241553" y="10033"/>
                </a:lnTo>
                <a:lnTo>
                  <a:pt x="211836" y="7493"/>
                </a:lnTo>
                <a:lnTo>
                  <a:pt x="182245" y="4064"/>
                </a:lnTo>
                <a:lnTo>
                  <a:pt x="153035"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6">
            <a:extLst>
              <a:ext uri="{FF2B5EF4-FFF2-40B4-BE49-F238E27FC236}">
                <a16:creationId xmlns:a16="http://schemas.microsoft.com/office/drawing/2014/main" id="{4BA21ACD-2952-4C5A-A982-E0ACE6BD9929}"/>
              </a:ext>
            </a:extLst>
          </p:cNvPr>
          <p:cNvSpPr/>
          <p:nvPr/>
        </p:nvSpPr>
        <p:spPr>
          <a:xfrm>
            <a:off x="9958416" y="4223187"/>
            <a:ext cx="245872" cy="17640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7">
            <a:extLst>
              <a:ext uri="{FF2B5EF4-FFF2-40B4-BE49-F238E27FC236}">
                <a16:creationId xmlns:a16="http://schemas.microsoft.com/office/drawing/2014/main" id="{4251698D-FD6A-4254-9FD9-1893CFB81162}"/>
              </a:ext>
            </a:extLst>
          </p:cNvPr>
          <p:cNvSpPr/>
          <p:nvPr/>
        </p:nvSpPr>
        <p:spPr>
          <a:xfrm>
            <a:off x="9693240" y="4052245"/>
            <a:ext cx="334645" cy="176530"/>
          </a:xfrm>
          <a:custGeom>
            <a:avLst/>
            <a:gdLst/>
            <a:ahLst/>
            <a:cxnLst/>
            <a:rect l="l" t="t" r="r" b="b"/>
            <a:pathLst>
              <a:path w="334645" h="176529">
                <a:moveTo>
                  <a:pt x="334010" y="0"/>
                </a:moveTo>
                <a:lnTo>
                  <a:pt x="0" y="0"/>
                </a:lnTo>
                <a:lnTo>
                  <a:pt x="29591" y="3556"/>
                </a:lnTo>
                <a:lnTo>
                  <a:pt x="60451" y="6095"/>
                </a:lnTo>
                <a:lnTo>
                  <a:pt x="91948" y="7619"/>
                </a:lnTo>
                <a:lnTo>
                  <a:pt x="123190" y="8127"/>
                </a:lnTo>
                <a:lnTo>
                  <a:pt x="123190" y="176530"/>
                </a:lnTo>
                <a:lnTo>
                  <a:pt x="169418" y="176530"/>
                </a:lnTo>
                <a:lnTo>
                  <a:pt x="169418" y="8127"/>
                </a:lnTo>
                <a:lnTo>
                  <a:pt x="201802" y="7746"/>
                </a:lnTo>
                <a:lnTo>
                  <a:pt x="233172" y="6476"/>
                </a:lnTo>
                <a:lnTo>
                  <a:pt x="292607" y="2793"/>
                </a:lnTo>
                <a:lnTo>
                  <a:pt x="334264" y="2793"/>
                </a:lnTo>
                <a:lnTo>
                  <a:pt x="334010"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28">
            <a:extLst>
              <a:ext uri="{FF2B5EF4-FFF2-40B4-BE49-F238E27FC236}">
                <a16:creationId xmlns:a16="http://schemas.microsoft.com/office/drawing/2014/main" id="{13072013-B78A-4C45-9BB8-12FF4CB6319A}"/>
              </a:ext>
            </a:extLst>
          </p:cNvPr>
          <p:cNvSpPr/>
          <p:nvPr/>
        </p:nvSpPr>
        <p:spPr>
          <a:xfrm>
            <a:off x="9862657" y="4055039"/>
            <a:ext cx="345440" cy="173990"/>
          </a:xfrm>
          <a:custGeom>
            <a:avLst/>
            <a:gdLst/>
            <a:ahLst/>
            <a:cxnLst/>
            <a:rect l="l" t="t" r="r" b="b"/>
            <a:pathLst>
              <a:path w="345440" h="173989">
                <a:moveTo>
                  <a:pt x="164846" y="0"/>
                </a:moveTo>
                <a:lnTo>
                  <a:pt x="123189" y="0"/>
                </a:lnTo>
                <a:lnTo>
                  <a:pt x="124713" y="14477"/>
                </a:lnTo>
                <a:lnTo>
                  <a:pt x="125475" y="28955"/>
                </a:lnTo>
                <a:lnTo>
                  <a:pt x="125856" y="41782"/>
                </a:lnTo>
                <a:lnTo>
                  <a:pt x="125856" y="57784"/>
                </a:lnTo>
                <a:lnTo>
                  <a:pt x="125349" y="85089"/>
                </a:lnTo>
                <a:lnTo>
                  <a:pt x="121284" y="138556"/>
                </a:lnTo>
                <a:lnTo>
                  <a:pt x="59944" y="170179"/>
                </a:lnTo>
                <a:lnTo>
                  <a:pt x="0" y="173735"/>
                </a:lnTo>
                <a:lnTo>
                  <a:pt x="254253" y="173735"/>
                </a:lnTo>
                <a:lnTo>
                  <a:pt x="268097" y="168147"/>
                </a:lnTo>
                <a:lnTo>
                  <a:pt x="341629" y="168147"/>
                </a:lnTo>
                <a:lnTo>
                  <a:pt x="344931" y="154431"/>
                </a:lnTo>
                <a:lnTo>
                  <a:pt x="161544" y="154431"/>
                </a:lnTo>
                <a:lnTo>
                  <a:pt x="163575" y="132333"/>
                </a:lnTo>
                <a:lnTo>
                  <a:pt x="165226" y="108203"/>
                </a:lnTo>
                <a:lnTo>
                  <a:pt x="166497" y="82676"/>
                </a:lnTo>
                <a:lnTo>
                  <a:pt x="167004" y="57784"/>
                </a:lnTo>
                <a:lnTo>
                  <a:pt x="166877" y="41782"/>
                </a:lnTo>
                <a:lnTo>
                  <a:pt x="166624" y="26161"/>
                </a:lnTo>
                <a:lnTo>
                  <a:pt x="165861" y="10540"/>
                </a:lnTo>
                <a:lnTo>
                  <a:pt x="164846"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9">
            <a:extLst>
              <a:ext uri="{FF2B5EF4-FFF2-40B4-BE49-F238E27FC236}">
                <a16:creationId xmlns:a16="http://schemas.microsoft.com/office/drawing/2014/main" id="{AEEB790F-C155-491E-8CB0-D9CA0DB05486}"/>
              </a:ext>
            </a:extLst>
          </p:cNvPr>
          <p:cNvSpPr/>
          <p:nvPr/>
        </p:nvSpPr>
        <p:spPr>
          <a:xfrm>
            <a:off x="9540078" y="4019099"/>
            <a:ext cx="596265" cy="190500"/>
          </a:xfrm>
          <a:custGeom>
            <a:avLst/>
            <a:gdLst/>
            <a:ahLst/>
            <a:cxnLst/>
            <a:rect l="l" t="t" r="r" b="b"/>
            <a:pathLst>
              <a:path w="596265" h="190500">
                <a:moveTo>
                  <a:pt x="596264" y="0"/>
                </a:moveTo>
                <a:lnTo>
                  <a:pt x="0" y="0"/>
                </a:lnTo>
                <a:lnTo>
                  <a:pt x="20192" y="7874"/>
                </a:lnTo>
                <a:lnTo>
                  <a:pt x="44830" y="15240"/>
                </a:lnTo>
                <a:lnTo>
                  <a:pt x="75056" y="22479"/>
                </a:lnTo>
                <a:lnTo>
                  <a:pt x="112140" y="30353"/>
                </a:lnTo>
                <a:lnTo>
                  <a:pt x="110489" y="46481"/>
                </a:lnTo>
                <a:lnTo>
                  <a:pt x="109727" y="62103"/>
                </a:lnTo>
                <a:lnTo>
                  <a:pt x="109484" y="121031"/>
                </a:lnTo>
                <a:lnTo>
                  <a:pt x="110108" y="143129"/>
                </a:lnTo>
                <a:lnTo>
                  <a:pt x="111632" y="167131"/>
                </a:lnTo>
                <a:lnTo>
                  <a:pt x="114807" y="190373"/>
                </a:lnTo>
                <a:lnTo>
                  <a:pt x="157479" y="190373"/>
                </a:lnTo>
                <a:lnTo>
                  <a:pt x="155066" y="173355"/>
                </a:lnTo>
                <a:lnTo>
                  <a:pt x="152526" y="147193"/>
                </a:lnTo>
                <a:lnTo>
                  <a:pt x="151002" y="121031"/>
                </a:lnTo>
                <a:lnTo>
                  <a:pt x="150494" y="93725"/>
                </a:lnTo>
                <a:lnTo>
                  <a:pt x="150875" y="79248"/>
                </a:lnTo>
                <a:lnTo>
                  <a:pt x="152653" y="50418"/>
                </a:lnTo>
                <a:lnTo>
                  <a:pt x="152907" y="45593"/>
                </a:lnTo>
                <a:lnTo>
                  <a:pt x="153161" y="33147"/>
                </a:lnTo>
                <a:lnTo>
                  <a:pt x="487172" y="33147"/>
                </a:lnTo>
                <a:lnTo>
                  <a:pt x="486790" y="30353"/>
                </a:lnTo>
                <a:lnTo>
                  <a:pt x="521588" y="24892"/>
                </a:lnTo>
                <a:lnTo>
                  <a:pt x="551814" y="17272"/>
                </a:lnTo>
                <a:lnTo>
                  <a:pt x="576833" y="8636"/>
                </a:lnTo>
                <a:lnTo>
                  <a:pt x="59626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bject 30">
            <a:extLst>
              <a:ext uri="{FF2B5EF4-FFF2-40B4-BE49-F238E27FC236}">
                <a16:creationId xmlns:a16="http://schemas.microsoft.com/office/drawing/2014/main" id="{85F5B218-BD9C-4E8D-9EE4-DCC2E3AC7772}"/>
              </a:ext>
            </a:extLst>
          </p:cNvPr>
          <p:cNvSpPr/>
          <p:nvPr/>
        </p:nvSpPr>
        <p:spPr>
          <a:xfrm>
            <a:off x="9862657" y="3798626"/>
            <a:ext cx="358775" cy="410845"/>
          </a:xfrm>
          <a:custGeom>
            <a:avLst/>
            <a:gdLst/>
            <a:ahLst/>
            <a:cxnLst/>
            <a:rect l="l" t="t" r="r" b="b"/>
            <a:pathLst>
              <a:path w="358775" h="410845">
                <a:moveTo>
                  <a:pt x="200913" y="0"/>
                </a:moveTo>
                <a:lnTo>
                  <a:pt x="0" y="0"/>
                </a:lnTo>
                <a:lnTo>
                  <a:pt x="6730" y="1778"/>
                </a:lnTo>
                <a:lnTo>
                  <a:pt x="14097" y="6096"/>
                </a:lnTo>
                <a:lnTo>
                  <a:pt x="22098" y="11557"/>
                </a:lnTo>
                <a:lnTo>
                  <a:pt x="30099" y="16510"/>
                </a:lnTo>
                <a:lnTo>
                  <a:pt x="58166" y="51816"/>
                </a:lnTo>
                <a:lnTo>
                  <a:pt x="83566" y="98171"/>
                </a:lnTo>
                <a:lnTo>
                  <a:pt x="104775" y="153289"/>
                </a:lnTo>
                <a:lnTo>
                  <a:pt x="120396" y="215011"/>
                </a:lnTo>
                <a:lnTo>
                  <a:pt x="60198" y="218821"/>
                </a:lnTo>
                <a:lnTo>
                  <a:pt x="30479" y="220091"/>
                </a:lnTo>
                <a:lnTo>
                  <a:pt x="0" y="220472"/>
                </a:lnTo>
                <a:lnTo>
                  <a:pt x="273684" y="220472"/>
                </a:lnTo>
                <a:lnTo>
                  <a:pt x="280797" y="243205"/>
                </a:lnTo>
                <a:lnTo>
                  <a:pt x="285876" y="266065"/>
                </a:lnTo>
                <a:lnTo>
                  <a:pt x="289051" y="288798"/>
                </a:lnTo>
                <a:lnTo>
                  <a:pt x="290068" y="311531"/>
                </a:lnTo>
                <a:lnTo>
                  <a:pt x="287274" y="346456"/>
                </a:lnTo>
                <a:lnTo>
                  <a:pt x="271906" y="373634"/>
                </a:lnTo>
                <a:lnTo>
                  <a:pt x="233552" y="394589"/>
                </a:lnTo>
                <a:lnTo>
                  <a:pt x="161544" y="410845"/>
                </a:lnTo>
                <a:lnTo>
                  <a:pt x="344931" y="410845"/>
                </a:lnTo>
                <a:lnTo>
                  <a:pt x="353568" y="374523"/>
                </a:lnTo>
                <a:lnTo>
                  <a:pt x="358394" y="311531"/>
                </a:lnTo>
                <a:lnTo>
                  <a:pt x="353568" y="249174"/>
                </a:lnTo>
                <a:lnTo>
                  <a:pt x="344043" y="209550"/>
                </a:lnTo>
                <a:lnTo>
                  <a:pt x="158623" y="209550"/>
                </a:lnTo>
                <a:lnTo>
                  <a:pt x="148462" y="153797"/>
                </a:lnTo>
                <a:lnTo>
                  <a:pt x="133730" y="103251"/>
                </a:lnTo>
                <a:lnTo>
                  <a:pt x="114553" y="59055"/>
                </a:lnTo>
                <a:lnTo>
                  <a:pt x="90297" y="21971"/>
                </a:lnTo>
                <a:lnTo>
                  <a:pt x="227202" y="21971"/>
                </a:lnTo>
                <a:lnTo>
                  <a:pt x="204216" y="2032"/>
                </a:lnTo>
                <a:lnTo>
                  <a:pt x="200913"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31">
            <a:extLst>
              <a:ext uri="{FF2B5EF4-FFF2-40B4-BE49-F238E27FC236}">
                <a16:creationId xmlns:a16="http://schemas.microsoft.com/office/drawing/2014/main" id="{E6B958C1-E7CA-4354-988E-D1A5ECD1718C}"/>
              </a:ext>
            </a:extLst>
          </p:cNvPr>
          <p:cNvSpPr/>
          <p:nvPr/>
        </p:nvSpPr>
        <p:spPr>
          <a:xfrm>
            <a:off x="9839597" y="3798525"/>
            <a:ext cx="0" cy="220979"/>
          </a:xfrm>
          <a:custGeom>
            <a:avLst/>
            <a:gdLst/>
            <a:ahLst/>
            <a:cxnLst/>
            <a:rect l="l" t="t" r="r" b="b"/>
            <a:pathLst>
              <a:path h="220979">
                <a:moveTo>
                  <a:pt x="0" y="0"/>
                </a:moveTo>
                <a:lnTo>
                  <a:pt x="0" y="220573"/>
                </a:lnTo>
              </a:path>
            </a:pathLst>
          </a:custGeom>
          <a:ln w="46335">
            <a:solidFill>
              <a:srgbClr val="001F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32">
            <a:extLst>
              <a:ext uri="{FF2B5EF4-FFF2-40B4-BE49-F238E27FC236}">
                <a16:creationId xmlns:a16="http://schemas.microsoft.com/office/drawing/2014/main" id="{0D098301-64A1-41F0-BBA2-B66BB8EE6D1A}"/>
              </a:ext>
            </a:extLst>
          </p:cNvPr>
          <p:cNvSpPr/>
          <p:nvPr/>
        </p:nvSpPr>
        <p:spPr>
          <a:xfrm>
            <a:off x="9657806" y="3820598"/>
            <a:ext cx="125856" cy="18757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33">
            <a:extLst>
              <a:ext uri="{FF2B5EF4-FFF2-40B4-BE49-F238E27FC236}">
                <a16:creationId xmlns:a16="http://schemas.microsoft.com/office/drawing/2014/main" id="{7E9149CF-02AE-4DA2-B5F8-949A541B94A5}"/>
              </a:ext>
            </a:extLst>
          </p:cNvPr>
          <p:cNvSpPr/>
          <p:nvPr/>
        </p:nvSpPr>
        <p:spPr>
          <a:xfrm>
            <a:off x="9952954" y="3820598"/>
            <a:ext cx="253746" cy="187579"/>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34">
            <a:extLst>
              <a:ext uri="{FF2B5EF4-FFF2-40B4-BE49-F238E27FC236}">
                <a16:creationId xmlns:a16="http://schemas.microsoft.com/office/drawing/2014/main" id="{408C8977-8377-48D0-A592-410E899C6735}"/>
              </a:ext>
            </a:extLst>
          </p:cNvPr>
          <p:cNvSpPr/>
          <p:nvPr/>
        </p:nvSpPr>
        <p:spPr>
          <a:xfrm>
            <a:off x="4529420" y="3857936"/>
            <a:ext cx="638556" cy="66294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AC1E8679-B2DA-4494-AA3C-9E4E102E2D62}"/>
              </a:ext>
            </a:extLst>
          </p:cNvPr>
          <p:cNvSpPr txBox="1"/>
          <p:nvPr/>
        </p:nvSpPr>
        <p:spPr>
          <a:xfrm>
            <a:off x="4664483" y="1004736"/>
            <a:ext cx="28759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Who we are and our journey</a:t>
            </a:r>
          </a:p>
        </p:txBody>
      </p:sp>
      <p:sp>
        <p:nvSpPr>
          <p:cNvPr id="33" name="object 14">
            <a:extLst>
              <a:ext uri="{FF2B5EF4-FFF2-40B4-BE49-F238E27FC236}">
                <a16:creationId xmlns:a16="http://schemas.microsoft.com/office/drawing/2014/main" id="{BF9C3ED8-AF98-4635-8602-4FE2E62FFA77}"/>
              </a:ext>
            </a:extLst>
          </p:cNvPr>
          <p:cNvSpPr txBox="1"/>
          <p:nvPr/>
        </p:nvSpPr>
        <p:spPr>
          <a:xfrm>
            <a:off x="7076452" y="2046344"/>
            <a:ext cx="712881"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430145" algn="l"/>
              </a:tabLst>
              <a:defRPr/>
            </a:pPr>
            <a:r>
              <a:rPr kumimoji="0" sz="2800" b="0" i="0" u="none" strike="noStrike" kern="1200" cap="none" spc="-45" normalizeH="0" baseline="0" noProof="0">
                <a:ln>
                  <a:noFill/>
                </a:ln>
                <a:solidFill>
                  <a:srgbClr val="001F5F"/>
                </a:solidFill>
                <a:effectLst/>
                <a:uLnTx/>
                <a:uFillTx/>
                <a:latin typeface="Calibri Light"/>
                <a:ea typeface="+mn-ea"/>
                <a:cs typeface="Calibri Light"/>
              </a:rPr>
              <a:t>50+</a:t>
            </a:r>
            <a:endParaRPr kumimoji="0" sz="2800" b="0" i="0" u="none" strike="noStrike" kern="1200" cap="none" spc="0" normalizeH="0" baseline="0" noProof="0">
              <a:ln>
                <a:noFill/>
              </a:ln>
              <a:solidFill>
                <a:prstClr val="black"/>
              </a:solidFill>
              <a:effectLst/>
              <a:uLnTx/>
              <a:uFillTx/>
              <a:latin typeface="Calibri Light"/>
              <a:ea typeface="+mn-ea"/>
              <a:cs typeface="Calibri Light"/>
            </a:endParaRPr>
          </a:p>
        </p:txBody>
      </p:sp>
    </p:spTree>
    <p:extLst>
      <p:ext uri="{BB962C8B-B14F-4D97-AF65-F5344CB8AC3E}">
        <p14:creationId xmlns:p14="http://schemas.microsoft.com/office/powerpoint/2010/main" val="337604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5507" y="469738"/>
            <a:ext cx="3360985"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7 Products, 1 Goal</a:t>
            </a:r>
          </a:p>
        </p:txBody>
      </p:sp>
      <p:sp>
        <p:nvSpPr>
          <p:cNvPr id="6" name="Rectangle 5"/>
          <p:cNvSpPr/>
          <p:nvPr/>
        </p:nvSpPr>
        <p:spPr>
          <a:xfrm rot="5400000">
            <a:off x="6053137" y="-231458"/>
            <a:ext cx="8572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hidden="1"/>
          <p:cNvSpPr/>
          <p:nvPr/>
        </p:nvSpPr>
        <p:spPr>
          <a:xfrm>
            <a:off x="838198" y="1828800"/>
            <a:ext cx="5242559" cy="194767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hidden="1"/>
          <p:cNvSpPr/>
          <p:nvPr/>
        </p:nvSpPr>
        <p:spPr>
          <a:xfrm>
            <a:off x="8747760" y="1828800"/>
            <a:ext cx="2606040" cy="39243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hidden="1"/>
          <p:cNvSpPr/>
          <p:nvPr/>
        </p:nvSpPr>
        <p:spPr>
          <a:xfrm>
            <a:off x="6111239" y="1828800"/>
            <a:ext cx="2606040" cy="194767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hidden="1"/>
          <p:cNvSpPr/>
          <p:nvPr/>
        </p:nvSpPr>
        <p:spPr>
          <a:xfrm>
            <a:off x="838199" y="3805428"/>
            <a:ext cx="2606040" cy="194767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hidden="1"/>
          <p:cNvSpPr/>
          <p:nvPr/>
        </p:nvSpPr>
        <p:spPr>
          <a:xfrm>
            <a:off x="3474719" y="3805428"/>
            <a:ext cx="2606040" cy="194767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hidden="1"/>
          <p:cNvSpPr/>
          <p:nvPr/>
        </p:nvSpPr>
        <p:spPr>
          <a:xfrm>
            <a:off x="6111239" y="3805428"/>
            <a:ext cx="2606040" cy="194767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1C757FE-1698-4029-B12A-757ACB33CFD1}"/>
              </a:ext>
            </a:extLst>
          </p:cNvPr>
          <p:cNvSpPr/>
          <p:nvPr/>
        </p:nvSpPr>
        <p:spPr>
          <a:xfrm>
            <a:off x="3452335" y="1410271"/>
            <a:ext cx="2584291"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AA92C226-C7F7-4E5D-BC9D-E51D68E727A8}"/>
              </a:ext>
            </a:extLst>
          </p:cNvPr>
          <p:cNvSpPr/>
          <p:nvPr/>
        </p:nvSpPr>
        <p:spPr>
          <a:xfrm>
            <a:off x="820228" y="3400425"/>
            <a:ext cx="2587752"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A747911E-0856-4D86-A877-DE334283E765}"/>
              </a:ext>
            </a:extLst>
          </p:cNvPr>
          <p:cNvSpPr/>
          <p:nvPr/>
        </p:nvSpPr>
        <p:spPr>
          <a:xfrm>
            <a:off x="3458113" y="3400425"/>
            <a:ext cx="2587752"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DA6BE13B-649C-4702-8780-8AA825AEE983}"/>
              </a:ext>
            </a:extLst>
          </p:cNvPr>
          <p:cNvSpPr/>
          <p:nvPr/>
        </p:nvSpPr>
        <p:spPr>
          <a:xfrm>
            <a:off x="6095999" y="3400425"/>
            <a:ext cx="2587752"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38EE5B0-41C1-4E7D-B2A7-EA6993496639}"/>
              </a:ext>
            </a:extLst>
          </p:cNvPr>
          <p:cNvSpPr/>
          <p:nvPr/>
        </p:nvSpPr>
        <p:spPr>
          <a:xfrm>
            <a:off x="8736202" y="1410271"/>
            <a:ext cx="2587752" cy="1954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A9B96A1-A870-4ADB-9E1D-52FA6581FE2D}"/>
              </a:ext>
            </a:extLst>
          </p:cNvPr>
          <p:cNvSpPr/>
          <p:nvPr/>
        </p:nvSpPr>
        <p:spPr>
          <a:xfrm>
            <a:off x="820228" y="1410271"/>
            <a:ext cx="2587752"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3" name="Group 42">
            <a:extLst>
              <a:ext uri="{FF2B5EF4-FFF2-40B4-BE49-F238E27FC236}">
                <a16:creationId xmlns:a16="http://schemas.microsoft.com/office/drawing/2014/main" id="{07569DD6-4087-4C78-932F-1A459617A57D}"/>
              </a:ext>
            </a:extLst>
          </p:cNvPr>
          <p:cNvGrpSpPr/>
          <p:nvPr/>
        </p:nvGrpSpPr>
        <p:grpSpPr>
          <a:xfrm>
            <a:off x="1040235" y="1720075"/>
            <a:ext cx="1529714" cy="1388642"/>
            <a:chOff x="1040235" y="1748650"/>
            <a:chExt cx="1529714" cy="1388642"/>
          </a:xfrm>
        </p:grpSpPr>
        <p:pic>
          <p:nvPicPr>
            <p:cNvPr id="35" name="Picture 34" descr="A picture containing computer&#10;&#10;Description automatically generated">
              <a:extLst>
                <a:ext uri="{FF2B5EF4-FFF2-40B4-BE49-F238E27FC236}">
                  <a16:creationId xmlns:a16="http://schemas.microsoft.com/office/drawing/2014/main" id="{DDAEC7FB-46C4-44C6-BF68-700B51E5F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36" name="Group 35">
              <a:extLst>
                <a:ext uri="{FF2B5EF4-FFF2-40B4-BE49-F238E27FC236}">
                  <a16:creationId xmlns:a16="http://schemas.microsoft.com/office/drawing/2014/main" id="{3BF95802-2DBF-4B59-BFA1-EB40895E7C97}"/>
                </a:ext>
              </a:extLst>
            </p:cNvPr>
            <p:cNvGrpSpPr/>
            <p:nvPr/>
          </p:nvGrpSpPr>
          <p:grpSpPr>
            <a:xfrm>
              <a:off x="1040235" y="2533650"/>
              <a:ext cx="1529714" cy="603642"/>
              <a:chOff x="1785606" y="2296195"/>
              <a:chExt cx="1529714" cy="603642"/>
            </a:xfrm>
          </p:grpSpPr>
          <p:sp>
            <p:nvSpPr>
              <p:cNvPr id="37" name="TextBox 36">
                <a:extLst>
                  <a:ext uri="{FF2B5EF4-FFF2-40B4-BE49-F238E27FC236}">
                    <a16:creationId xmlns:a16="http://schemas.microsoft.com/office/drawing/2014/main" id="{59E0451B-0688-4D4F-BA24-A6A0EE659716}"/>
                  </a:ext>
                </a:extLst>
              </p:cNvPr>
              <p:cNvSpPr txBox="1"/>
              <p:nvPr/>
            </p:nvSpPr>
            <p:spPr>
              <a:xfrm>
                <a:off x="1785606" y="2296195"/>
                <a:ext cx="15297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white"/>
                    </a:solidFill>
                    <a:effectLst/>
                    <a:uLnTx/>
                    <a:uFillTx/>
                    <a:latin typeface="Calibri"/>
                    <a:ea typeface="+mn-ea"/>
                    <a:cs typeface="+mn-cs"/>
                  </a:rPr>
                  <a:t>KrypC</a:t>
                </a:r>
                <a:r>
                  <a:rPr kumimoji="0" lang="en-US" sz="1800" b="1" i="0" u="none" strike="noStrike" kern="1200" cap="none" spc="0" normalizeH="0" baseline="0" noProof="0">
                    <a:ln>
                      <a:noFill/>
                    </a:ln>
                    <a:solidFill>
                      <a:prstClr val="white"/>
                    </a:solidFill>
                    <a:effectLst/>
                    <a:uLnTx/>
                    <a:uFillTx/>
                    <a:latin typeface="Calibri"/>
                    <a:ea typeface="+mn-ea"/>
                    <a:cs typeface="+mn-cs"/>
                  </a:rPr>
                  <a:t> Studio*</a:t>
                </a:r>
              </a:p>
            </p:txBody>
          </p:sp>
          <p:sp>
            <p:nvSpPr>
              <p:cNvPr id="38" name="TextBox 37">
                <a:extLst>
                  <a:ext uri="{FF2B5EF4-FFF2-40B4-BE49-F238E27FC236}">
                    <a16:creationId xmlns:a16="http://schemas.microsoft.com/office/drawing/2014/main" id="{D36FCE79-8226-4DFD-9479-A3686D807136}"/>
                  </a:ext>
                </a:extLst>
              </p:cNvPr>
              <p:cNvSpPr txBox="1"/>
              <p:nvPr/>
            </p:nvSpPr>
            <p:spPr>
              <a:xfrm>
                <a:off x="1785606" y="2592060"/>
                <a:ext cx="13885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Low-code</a:t>
                </a:r>
              </a:p>
            </p:txBody>
          </p:sp>
        </p:grpSp>
      </p:grpSp>
      <p:grpSp>
        <p:nvGrpSpPr>
          <p:cNvPr id="44" name="Group 43">
            <a:extLst>
              <a:ext uri="{FF2B5EF4-FFF2-40B4-BE49-F238E27FC236}">
                <a16:creationId xmlns:a16="http://schemas.microsoft.com/office/drawing/2014/main" id="{63F70C89-BA3F-487F-A830-0F7FD546EF87}"/>
              </a:ext>
            </a:extLst>
          </p:cNvPr>
          <p:cNvGrpSpPr/>
          <p:nvPr/>
        </p:nvGrpSpPr>
        <p:grpSpPr>
          <a:xfrm>
            <a:off x="3831060" y="1720075"/>
            <a:ext cx="2012795" cy="1388642"/>
            <a:chOff x="1040235" y="1748650"/>
            <a:chExt cx="2012795" cy="1388642"/>
          </a:xfrm>
        </p:grpSpPr>
        <p:pic>
          <p:nvPicPr>
            <p:cNvPr id="45" name="Picture 44" descr="A picture containing computer&#10;&#10;Description automatically generated">
              <a:extLst>
                <a:ext uri="{FF2B5EF4-FFF2-40B4-BE49-F238E27FC236}">
                  <a16:creationId xmlns:a16="http://schemas.microsoft.com/office/drawing/2014/main" id="{DC0D86F8-C1B2-4C63-A1EF-A9243565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46" name="Group 45">
              <a:extLst>
                <a:ext uri="{FF2B5EF4-FFF2-40B4-BE49-F238E27FC236}">
                  <a16:creationId xmlns:a16="http://schemas.microsoft.com/office/drawing/2014/main" id="{B9BB0055-F9B2-4707-8E25-4BA34ABC2A72}"/>
                </a:ext>
              </a:extLst>
            </p:cNvPr>
            <p:cNvGrpSpPr/>
            <p:nvPr/>
          </p:nvGrpSpPr>
          <p:grpSpPr>
            <a:xfrm>
              <a:off x="1040235" y="2533650"/>
              <a:ext cx="2012795" cy="603642"/>
              <a:chOff x="1785606" y="2296195"/>
              <a:chExt cx="2012795" cy="603642"/>
            </a:xfrm>
          </p:grpSpPr>
          <p:sp>
            <p:nvSpPr>
              <p:cNvPr id="47" name="TextBox 46">
                <a:extLst>
                  <a:ext uri="{FF2B5EF4-FFF2-40B4-BE49-F238E27FC236}">
                    <a16:creationId xmlns:a16="http://schemas.microsoft.com/office/drawing/2014/main" id="{FBC7C33F-AA61-4AD6-9E24-2768254A2327}"/>
                  </a:ext>
                </a:extLst>
              </p:cNvPr>
              <p:cNvSpPr txBox="1"/>
              <p:nvPr/>
            </p:nvSpPr>
            <p:spPr>
              <a:xfrm>
                <a:off x="1785606" y="2296195"/>
                <a:ext cx="20127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white"/>
                    </a:solidFill>
                    <a:effectLst/>
                    <a:uLnTx/>
                    <a:uFillTx/>
                    <a:latin typeface="Calibri"/>
                    <a:ea typeface="+mn-ea"/>
                    <a:cs typeface="+mn-cs"/>
                  </a:rPr>
                  <a:t>KrypC</a:t>
                </a:r>
                <a:r>
                  <a:rPr kumimoji="0" lang="en-US" sz="1800" b="1" i="0" u="none" strike="noStrike" kern="1200" cap="none" spc="0" normalizeH="0" baseline="0" noProof="0">
                    <a:ln>
                      <a:noFill/>
                    </a:ln>
                    <a:solidFill>
                      <a:prstClr val="white"/>
                    </a:solidFill>
                    <a:effectLst/>
                    <a:uLnTx/>
                    <a:uFillTx/>
                    <a:latin typeface="Calibri"/>
                    <a:ea typeface="+mn-ea"/>
                    <a:cs typeface="+mn-cs"/>
                  </a:rPr>
                  <a:t> Workbench*</a:t>
                </a:r>
              </a:p>
            </p:txBody>
          </p:sp>
          <p:sp>
            <p:nvSpPr>
              <p:cNvPr id="48" name="TextBox 47">
                <a:extLst>
                  <a:ext uri="{FF2B5EF4-FFF2-40B4-BE49-F238E27FC236}">
                    <a16:creationId xmlns:a16="http://schemas.microsoft.com/office/drawing/2014/main" id="{B7BD2D94-EF9C-47E8-AE27-9EB9F67B5379}"/>
                  </a:ext>
                </a:extLst>
              </p:cNvPr>
              <p:cNvSpPr txBox="1"/>
              <p:nvPr/>
            </p:nvSpPr>
            <p:spPr>
              <a:xfrm>
                <a:off x="1785606" y="2592060"/>
                <a:ext cx="13885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GUI Driven</a:t>
                </a:r>
              </a:p>
            </p:txBody>
          </p:sp>
        </p:grpSp>
      </p:grpSp>
      <p:grpSp>
        <p:nvGrpSpPr>
          <p:cNvPr id="49" name="Group 48">
            <a:extLst>
              <a:ext uri="{FF2B5EF4-FFF2-40B4-BE49-F238E27FC236}">
                <a16:creationId xmlns:a16="http://schemas.microsoft.com/office/drawing/2014/main" id="{35EBB424-FF43-4241-B643-246A247D3CDB}"/>
              </a:ext>
            </a:extLst>
          </p:cNvPr>
          <p:cNvGrpSpPr/>
          <p:nvPr/>
        </p:nvGrpSpPr>
        <p:grpSpPr>
          <a:xfrm>
            <a:off x="1027347" y="3679940"/>
            <a:ext cx="1847685" cy="1388642"/>
            <a:chOff x="1040235" y="1748650"/>
            <a:chExt cx="1847685" cy="1388642"/>
          </a:xfrm>
        </p:grpSpPr>
        <p:pic>
          <p:nvPicPr>
            <p:cNvPr id="50" name="Picture 49" descr="A picture containing computer&#10;&#10;Description automatically generated">
              <a:extLst>
                <a:ext uri="{FF2B5EF4-FFF2-40B4-BE49-F238E27FC236}">
                  <a16:creationId xmlns:a16="http://schemas.microsoft.com/office/drawing/2014/main" id="{D7EE5B16-A1C9-4815-A1B1-D4296C35E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51" name="Group 50">
              <a:extLst>
                <a:ext uri="{FF2B5EF4-FFF2-40B4-BE49-F238E27FC236}">
                  <a16:creationId xmlns:a16="http://schemas.microsoft.com/office/drawing/2014/main" id="{40E2986A-B0F3-4318-9D28-A47A858899AA}"/>
                </a:ext>
              </a:extLst>
            </p:cNvPr>
            <p:cNvGrpSpPr/>
            <p:nvPr/>
          </p:nvGrpSpPr>
          <p:grpSpPr>
            <a:xfrm>
              <a:off x="1040235" y="2533650"/>
              <a:ext cx="1847685" cy="603642"/>
              <a:chOff x="1785606" y="2296195"/>
              <a:chExt cx="1847685" cy="603642"/>
            </a:xfrm>
          </p:grpSpPr>
          <p:sp>
            <p:nvSpPr>
              <p:cNvPr id="52" name="TextBox 51">
                <a:extLst>
                  <a:ext uri="{FF2B5EF4-FFF2-40B4-BE49-F238E27FC236}">
                    <a16:creationId xmlns:a16="http://schemas.microsoft.com/office/drawing/2014/main" id="{24793C92-1F34-454A-B1CD-016FF7DCC8BB}"/>
                  </a:ext>
                </a:extLst>
              </p:cNvPr>
              <p:cNvSpPr txBox="1"/>
              <p:nvPr/>
            </p:nvSpPr>
            <p:spPr>
              <a:xfrm>
                <a:off x="1785606" y="2296195"/>
                <a:ext cx="18476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KrypC Data Lake*</a:t>
                </a:r>
              </a:p>
            </p:txBody>
          </p:sp>
          <p:sp>
            <p:nvSpPr>
              <p:cNvPr id="53" name="TextBox 52">
                <a:extLst>
                  <a:ext uri="{FF2B5EF4-FFF2-40B4-BE49-F238E27FC236}">
                    <a16:creationId xmlns:a16="http://schemas.microsoft.com/office/drawing/2014/main" id="{DA6E45F5-8722-45F0-B07E-7E28B94E7FAB}"/>
                  </a:ext>
                </a:extLst>
              </p:cNvPr>
              <p:cNvSpPr txBox="1"/>
              <p:nvPr/>
            </p:nvSpPr>
            <p:spPr>
              <a:xfrm>
                <a:off x="1785606" y="2592060"/>
                <a:ext cx="13885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Analytics</a:t>
                </a:r>
              </a:p>
            </p:txBody>
          </p:sp>
        </p:grpSp>
      </p:grpSp>
      <p:grpSp>
        <p:nvGrpSpPr>
          <p:cNvPr id="54" name="Group 53">
            <a:extLst>
              <a:ext uri="{FF2B5EF4-FFF2-40B4-BE49-F238E27FC236}">
                <a16:creationId xmlns:a16="http://schemas.microsoft.com/office/drawing/2014/main" id="{0B161751-F506-45CD-BBA1-11A24DD1F2B6}"/>
              </a:ext>
            </a:extLst>
          </p:cNvPr>
          <p:cNvGrpSpPr/>
          <p:nvPr/>
        </p:nvGrpSpPr>
        <p:grpSpPr>
          <a:xfrm>
            <a:off x="3818171" y="3679940"/>
            <a:ext cx="2003507" cy="1604085"/>
            <a:chOff x="1040234" y="1748650"/>
            <a:chExt cx="2003507" cy="1604085"/>
          </a:xfrm>
        </p:grpSpPr>
        <p:pic>
          <p:nvPicPr>
            <p:cNvPr id="55" name="Picture 54" descr="A picture containing computer&#10;&#10;Description automatically generated">
              <a:extLst>
                <a:ext uri="{FF2B5EF4-FFF2-40B4-BE49-F238E27FC236}">
                  <a16:creationId xmlns:a16="http://schemas.microsoft.com/office/drawing/2014/main" id="{79317875-BC34-42A8-8F7A-F9BCBD657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56" name="Group 55">
              <a:extLst>
                <a:ext uri="{FF2B5EF4-FFF2-40B4-BE49-F238E27FC236}">
                  <a16:creationId xmlns:a16="http://schemas.microsoft.com/office/drawing/2014/main" id="{E75746CC-846C-4D63-BAD3-9D1BF8FD3C13}"/>
                </a:ext>
              </a:extLst>
            </p:cNvPr>
            <p:cNvGrpSpPr/>
            <p:nvPr/>
          </p:nvGrpSpPr>
          <p:grpSpPr>
            <a:xfrm>
              <a:off x="1040234" y="2533650"/>
              <a:ext cx="2003507" cy="819085"/>
              <a:chOff x="1785605" y="2296195"/>
              <a:chExt cx="2003507" cy="819085"/>
            </a:xfrm>
          </p:grpSpPr>
          <p:sp>
            <p:nvSpPr>
              <p:cNvPr id="57" name="TextBox 56">
                <a:extLst>
                  <a:ext uri="{FF2B5EF4-FFF2-40B4-BE49-F238E27FC236}">
                    <a16:creationId xmlns:a16="http://schemas.microsoft.com/office/drawing/2014/main" id="{DE540874-8B74-4747-B062-E017CB941671}"/>
                  </a:ext>
                </a:extLst>
              </p:cNvPr>
              <p:cNvSpPr txBox="1"/>
              <p:nvPr/>
            </p:nvSpPr>
            <p:spPr>
              <a:xfrm>
                <a:off x="1785606" y="2296195"/>
                <a:ext cx="12652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KrypC BaaS</a:t>
                </a:r>
              </a:p>
            </p:txBody>
          </p:sp>
          <p:sp>
            <p:nvSpPr>
              <p:cNvPr id="58" name="TextBox 57">
                <a:extLst>
                  <a:ext uri="{FF2B5EF4-FFF2-40B4-BE49-F238E27FC236}">
                    <a16:creationId xmlns:a16="http://schemas.microsoft.com/office/drawing/2014/main" id="{E05F0A19-508B-4BDD-995F-A8E2A660DFEA}"/>
                  </a:ext>
                </a:extLst>
              </p:cNvPr>
              <p:cNvSpPr txBox="1"/>
              <p:nvPr/>
            </p:nvSpPr>
            <p:spPr>
              <a:xfrm>
                <a:off x="1785605" y="2592060"/>
                <a:ext cx="200350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Blockchain-as-a-Service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1" name="Group 60">
            <a:extLst>
              <a:ext uri="{FF2B5EF4-FFF2-40B4-BE49-F238E27FC236}">
                <a16:creationId xmlns:a16="http://schemas.microsoft.com/office/drawing/2014/main" id="{34072321-FF07-4C26-9F92-20583DCA6C5F}"/>
              </a:ext>
            </a:extLst>
          </p:cNvPr>
          <p:cNvGrpSpPr/>
          <p:nvPr/>
        </p:nvGrpSpPr>
        <p:grpSpPr>
          <a:xfrm>
            <a:off x="6302871" y="3662897"/>
            <a:ext cx="2202953" cy="1604085"/>
            <a:chOff x="1040234" y="1748650"/>
            <a:chExt cx="2202953" cy="1604085"/>
          </a:xfrm>
        </p:grpSpPr>
        <p:pic>
          <p:nvPicPr>
            <p:cNvPr id="62" name="Picture 61" descr="A picture containing computer&#10;&#10;Description automatically generated">
              <a:extLst>
                <a:ext uri="{FF2B5EF4-FFF2-40B4-BE49-F238E27FC236}">
                  <a16:creationId xmlns:a16="http://schemas.microsoft.com/office/drawing/2014/main" id="{5A4AD61E-1AFA-4292-9E24-9EB43459C2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63" name="Group 62">
              <a:extLst>
                <a:ext uri="{FF2B5EF4-FFF2-40B4-BE49-F238E27FC236}">
                  <a16:creationId xmlns:a16="http://schemas.microsoft.com/office/drawing/2014/main" id="{56DEDC71-67DC-4D07-98A4-D4FA47CF3E6D}"/>
                </a:ext>
              </a:extLst>
            </p:cNvPr>
            <p:cNvGrpSpPr/>
            <p:nvPr/>
          </p:nvGrpSpPr>
          <p:grpSpPr>
            <a:xfrm>
              <a:off x="1040234" y="2533650"/>
              <a:ext cx="2202953" cy="819085"/>
              <a:chOff x="1785605" y="2296195"/>
              <a:chExt cx="2202953" cy="819085"/>
            </a:xfrm>
          </p:grpSpPr>
          <p:sp>
            <p:nvSpPr>
              <p:cNvPr id="64" name="TextBox 63">
                <a:extLst>
                  <a:ext uri="{FF2B5EF4-FFF2-40B4-BE49-F238E27FC236}">
                    <a16:creationId xmlns:a16="http://schemas.microsoft.com/office/drawing/2014/main" id="{6DC7FF8B-65B1-4F64-A8CA-B0BA10CD3246}"/>
                  </a:ext>
                </a:extLst>
              </p:cNvPr>
              <p:cNvSpPr txBox="1"/>
              <p:nvPr/>
            </p:nvSpPr>
            <p:spPr>
              <a:xfrm>
                <a:off x="1785606" y="2296195"/>
                <a:ext cx="15749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KrypC V-Board</a:t>
                </a:r>
              </a:p>
            </p:txBody>
          </p:sp>
          <p:sp>
            <p:nvSpPr>
              <p:cNvPr id="65" name="TextBox 64">
                <a:extLst>
                  <a:ext uri="{FF2B5EF4-FFF2-40B4-BE49-F238E27FC236}">
                    <a16:creationId xmlns:a16="http://schemas.microsoft.com/office/drawing/2014/main" id="{86BC45EC-FF45-437F-9B6B-F6543FFE4658}"/>
                  </a:ext>
                </a:extLst>
              </p:cNvPr>
              <p:cNvSpPr txBox="1"/>
              <p:nvPr/>
            </p:nvSpPr>
            <p:spPr>
              <a:xfrm>
                <a:off x="1785605" y="2592060"/>
                <a:ext cx="220295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Remote Video Transaction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6" name="Group 65">
            <a:extLst>
              <a:ext uri="{FF2B5EF4-FFF2-40B4-BE49-F238E27FC236}">
                <a16:creationId xmlns:a16="http://schemas.microsoft.com/office/drawing/2014/main" id="{9555387C-BA51-4D69-ACC7-75941F6A3ECA}"/>
              </a:ext>
            </a:extLst>
          </p:cNvPr>
          <p:cNvGrpSpPr/>
          <p:nvPr/>
        </p:nvGrpSpPr>
        <p:grpSpPr>
          <a:xfrm>
            <a:off x="9042925" y="1726825"/>
            <a:ext cx="2202953" cy="1388642"/>
            <a:chOff x="1040234" y="1748650"/>
            <a:chExt cx="2202953" cy="1388642"/>
          </a:xfrm>
        </p:grpSpPr>
        <p:pic>
          <p:nvPicPr>
            <p:cNvPr id="67" name="Picture 66" descr="A picture containing computer&#10;&#10;Description automatically generated">
              <a:extLst>
                <a:ext uri="{FF2B5EF4-FFF2-40B4-BE49-F238E27FC236}">
                  <a16:creationId xmlns:a16="http://schemas.microsoft.com/office/drawing/2014/main" id="{9C49C9CB-AC6B-4722-A9CB-C89B85976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68" name="Group 67">
              <a:extLst>
                <a:ext uri="{FF2B5EF4-FFF2-40B4-BE49-F238E27FC236}">
                  <a16:creationId xmlns:a16="http://schemas.microsoft.com/office/drawing/2014/main" id="{5F018092-9C8F-4310-A60B-4B1C0A433AB6}"/>
                </a:ext>
              </a:extLst>
            </p:cNvPr>
            <p:cNvGrpSpPr/>
            <p:nvPr/>
          </p:nvGrpSpPr>
          <p:grpSpPr>
            <a:xfrm>
              <a:off x="1040234" y="2533650"/>
              <a:ext cx="2202953" cy="603642"/>
              <a:chOff x="1785605" y="2296195"/>
              <a:chExt cx="2202953" cy="603642"/>
            </a:xfrm>
          </p:grpSpPr>
          <p:sp>
            <p:nvSpPr>
              <p:cNvPr id="69" name="TextBox 68">
                <a:extLst>
                  <a:ext uri="{FF2B5EF4-FFF2-40B4-BE49-F238E27FC236}">
                    <a16:creationId xmlns:a16="http://schemas.microsoft.com/office/drawing/2014/main" id="{EDACD7E1-FE0F-4DE4-AB22-C806C122983A}"/>
                  </a:ext>
                </a:extLst>
              </p:cNvPr>
              <p:cNvSpPr txBox="1"/>
              <p:nvPr/>
            </p:nvSpPr>
            <p:spPr>
              <a:xfrm>
                <a:off x="1785606" y="2296195"/>
                <a:ext cx="12588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KrypC </a:t>
                </a:r>
                <a:r>
                  <a:rPr kumimoji="0" lang="en-US" sz="1800" b="1" i="0" u="none" strike="noStrike" kern="1200" cap="none" spc="0" normalizeH="0" baseline="0" noProof="0" err="1">
                    <a:ln>
                      <a:noFill/>
                    </a:ln>
                    <a:solidFill>
                      <a:prstClr val="white"/>
                    </a:solidFill>
                    <a:effectLst/>
                    <a:uLnTx/>
                    <a:uFillTx/>
                    <a:latin typeface="Calibri"/>
                    <a:ea typeface="+mn-ea"/>
                    <a:cs typeface="+mn-cs"/>
                  </a:rPr>
                  <a:t>VaaS</a:t>
                </a: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D5531034-AA42-48F9-AA32-F9AAA2C134C5}"/>
                  </a:ext>
                </a:extLst>
              </p:cNvPr>
              <p:cNvSpPr txBox="1"/>
              <p:nvPr/>
            </p:nvSpPr>
            <p:spPr>
              <a:xfrm>
                <a:off x="1785605" y="2592060"/>
                <a:ext cx="220295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Verification-as-a-Service</a:t>
                </a:r>
              </a:p>
            </p:txBody>
          </p:sp>
        </p:grpSp>
      </p:grpSp>
      <p:sp>
        <p:nvSpPr>
          <p:cNvPr id="72" name="TextBox 71">
            <a:extLst>
              <a:ext uri="{FF2B5EF4-FFF2-40B4-BE49-F238E27FC236}">
                <a16:creationId xmlns:a16="http://schemas.microsoft.com/office/drawing/2014/main" id="{C141ACF1-64D3-4F9A-820C-D0FCA73FBFF8}"/>
              </a:ext>
            </a:extLst>
          </p:cNvPr>
          <p:cNvSpPr txBox="1"/>
          <p:nvPr/>
        </p:nvSpPr>
        <p:spPr>
          <a:xfrm>
            <a:off x="679025" y="5410453"/>
            <a:ext cx="108270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20" normalizeH="0" baseline="0" noProof="0">
                <a:ln>
                  <a:noFill/>
                </a:ln>
                <a:solidFill>
                  <a:prstClr val="black"/>
                </a:solidFill>
                <a:effectLst/>
                <a:uLnTx/>
                <a:uFillTx/>
                <a:latin typeface="Calibri"/>
                <a:ea typeface="+mn-ea"/>
                <a:cs typeface="Calibri"/>
              </a:rPr>
              <a:t>Making </a:t>
            </a:r>
            <a:r>
              <a:rPr kumimoji="0" lang="en-US" sz="1800" b="0" i="1" u="none" strike="noStrike" kern="1200" cap="none" spc="0" normalizeH="0" baseline="0" noProof="0">
                <a:ln>
                  <a:noFill/>
                </a:ln>
                <a:solidFill>
                  <a:prstClr val="black"/>
                </a:solidFill>
                <a:effectLst/>
                <a:uLnTx/>
                <a:uFillTx/>
                <a:latin typeface="Calibri"/>
                <a:ea typeface="+mn-ea"/>
                <a:cs typeface="Calibri"/>
              </a:rPr>
              <a:t>all </a:t>
            </a:r>
            <a:r>
              <a:rPr kumimoji="0" lang="en-US" sz="1800" b="0" i="1" u="none" strike="noStrike" kern="1200" cap="none" spc="-10" normalizeH="0" baseline="0" noProof="0">
                <a:ln>
                  <a:noFill/>
                </a:ln>
                <a:solidFill>
                  <a:prstClr val="black"/>
                </a:solidFill>
                <a:effectLst/>
                <a:uLnTx/>
                <a:uFillTx/>
                <a:latin typeface="Calibri"/>
                <a:ea typeface="+mn-ea"/>
                <a:cs typeface="Calibri"/>
              </a:rPr>
              <a:t>digital information </a:t>
            </a:r>
            <a:r>
              <a:rPr kumimoji="0" lang="en-US" sz="1800" b="1" i="1" u="none" strike="noStrike" kern="1200" cap="none" spc="-5" normalizeH="0" baseline="0" noProof="0">
                <a:ln>
                  <a:noFill/>
                </a:ln>
                <a:solidFill>
                  <a:prstClr val="black"/>
                </a:solidFill>
                <a:effectLst/>
                <a:uLnTx/>
                <a:uFillTx/>
                <a:latin typeface="Calibri"/>
                <a:ea typeface="+mn-ea"/>
                <a:cs typeface="Calibri"/>
              </a:rPr>
              <a:t>trustworthy </a:t>
            </a:r>
            <a:r>
              <a:rPr kumimoji="0" lang="en-US" sz="1800" b="0" i="1" u="none" strike="noStrike" kern="1200" cap="none" spc="-5" normalizeH="0" baseline="0" noProof="0">
                <a:ln>
                  <a:noFill/>
                </a:ln>
                <a:solidFill>
                  <a:prstClr val="black"/>
                </a:solidFill>
                <a:effectLst/>
                <a:uLnTx/>
                <a:uFillTx/>
                <a:latin typeface="Calibri"/>
                <a:ea typeface="+mn-ea"/>
                <a:cs typeface="Calibri"/>
              </a:rPr>
              <a:t>through </a:t>
            </a:r>
            <a:r>
              <a:rPr kumimoji="0" lang="en-US" sz="1800" b="1" i="1" u="none" strike="noStrike" kern="1200" cap="none" spc="-5" normalizeH="0" baseline="0" noProof="0">
                <a:ln>
                  <a:noFill/>
                </a:ln>
                <a:solidFill>
                  <a:prstClr val="black"/>
                </a:solidFill>
                <a:effectLst/>
                <a:uLnTx/>
                <a:uFillTx/>
                <a:latin typeface="Calibri"/>
                <a:ea typeface="+mn-ea"/>
                <a:cs typeface="Calibri"/>
              </a:rPr>
              <a:t>responsible technology </a:t>
            </a:r>
            <a:r>
              <a:rPr kumimoji="0" lang="en-US" sz="1800" b="0" i="1" u="none" strike="noStrike" kern="1200" cap="none" spc="-15" normalizeH="0" baseline="0" noProof="0">
                <a:ln>
                  <a:noFill/>
                </a:ln>
                <a:solidFill>
                  <a:prstClr val="black"/>
                </a:solidFill>
                <a:effectLst/>
                <a:uLnTx/>
                <a:uFillTx/>
                <a:latin typeface="Calibri"/>
                <a:ea typeface="+mn-ea"/>
                <a:cs typeface="Calibri"/>
              </a:rPr>
              <a:t>will </a:t>
            </a:r>
            <a:r>
              <a:rPr kumimoji="0" lang="en-US" sz="1800" b="0" i="1" u="none" strike="noStrike" kern="1200" cap="none" spc="-10" normalizeH="0" baseline="0" noProof="0">
                <a:ln>
                  <a:noFill/>
                </a:ln>
                <a:solidFill>
                  <a:prstClr val="black"/>
                </a:solidFill>
                <a:effectLst/>
                <a:uLnTx/>
                <a:uFillTx/>
                <a:latin typeface="Calibri"/>
                <a:ea typeface="+mn-ea"/>
                <a:cs typeface="Calibri"/>
              </a:rPr>
              <a:t>benefit </a:t>
            </a:r>
            <a:r>
              <a:rPr kumimoji="0" lang="en-US" sz="1800" b="0" i="1" u="none" strike="noStrike" kern="1200" cap="none" spc="-5" normalizeH="0" baseline="0" noProof="0">
                <a:ln>
                  <a:noFill/>
                </a:ln>
                <a:solidFill>
                  <a:prstClr val="black"/>
                </a:solidFill>
                <a:effectLst/>
                <a:uLnTx/>
                <a:uFillTx/>
                <a:latin typeface="Calibri"/>
                <a:ea typeface="+mn-ea"/>
                <a:cs typeface="Calibri"/>
              </a:rPr>
              <a:t>society and humankind.</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60011E17-048D-4C2E-A604-AAA842DA76A8}"/>
              </a:ext>
            </a:extLst>
          </p:cNvPr>
          <p:cNvSpPr/>
          <p:nvPr/>
        </p:nvSpPr>
        <p:spPr>
          <a:xfrm>
            <a:off x="6092538" y="1417021"/>
            <a:ext cx="2587752"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70">
            <a:extLst>
              <a:ext uri="{FF2B5EF4-FFF2-40B4-BE49-F238E27FC236}">
                <a16:creationId xmlns:a16="http://schemas.microsoft.com/office/drawing/2014/main" id="{D2624CD3-E4F0-4C80-A4FA-AD7D122603B8}"/>
              </a:ext>
            </a:extLst>
          </p:cNvPr>
          <p:cNvGrpSpPr/>
          <p:nvPr/>
        </p:nvGrpSpPr>
        <p:grpSpPr>
          <a:xfrm>
            <a:off x="6471263" y="1726825"/>
            <a:ext cx="2261478" cy="1388642"/>
            <a:chOff x="1040235" y="1748650"/>
            <a:chExt cx="2261478" cy="1388642"/>
          </a:xfrm>
        </p:grpSpPr>
        <p:pic>
          <p:nvPicPr>
            <p:cNvPr id="73" name="Picture 72" descr="A picture containing computer&#10;&#10;Description automatically generated">
              <a:extLst>
                <a:ext uri="{FF2B5EF4-FFF2-40B4-BE49-F238E27FC236}">
                  <a16:creationId xmlns:a16="http://schemas.microsoft.com/office/drawing/2014/main" id="{80DDB348-76E3-48B4-8F07-49562593C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74" name="Group 73">
              <a:extLst>
                <a:ext uri="{FF2B5EF4-FFF2-40B4-BE49-F238E27FC236}">
                  <a16:creationId xmlns:a16="http://schemas.microsoft.com/office/drawing/2014/main" id="{7828F7DA-0D4C-4E57-ADD3-68C101EC582B}"/>
                </a:ext>
              </a:extLst>
            </p:cNvPr>
            <p:cNvGrpSpPr/>
            <p:nvPr/>
          </p:nvGrpSpPr>
          <p:grpSpPr>
            <a:xfrm>
              <a:off x="1040235" y="2533650"/>
              <a:ext cx="2261478" cy="603642"/>
              <a:chOff x="1785606" y="2296195"/>
              <a:chExt cx="2261478" cy="603642"/>
            </a:xfrm>
          </p:grpSpPr>
          <p:sp>
            <p:nvSpPr>
              <p:cNvPr id="75" name="TextBox 74">
                <a:extLst>
                  <a:ext uri="{FF2B5EF4-FFF2-40B4-BE49-F238E27FC236}">
                    <a16:creationId xmlns:a16="http://schemas.microsoft.com/office/drawing/2014/main" id="{FB202E0E-8085-4461-938C-4F24DFA433D2}"/>
                  </a:ext>
                </a:extLst>
              </p:cNvPr>
              <p:cNvSpPr txBox="1"/>
              <p:nvPr/>
            </p:nvSpPr>
            <p:spPr>
              <a:xfrm>
                <a:off x="1785606" y="2296195"/>
                <a:ext cx="12251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white"/>
                    </a:solidFill>
                    <a:effectLst/>
                    <a:uLnTx/>
                    <a:uFillTx/>
                    <a:latin typeface="Calibri"/>
                    <a:ea typeface="+mn-ea"/>
                    <a:cs typeface="+mn-cs"/>
                  </a:rPr>
                  <a:t>KrypC</a:t>
                </a:r>
                <a:r>
                  <a:rPr kumimoji="0" lang="en-US" sz="1800" b="1" i="0" u="none" strike="noStrike" kern="1200" cap="none" spc="0" normalizeH="0" baseline="0" noProof="0">
                    <a:ln>
                      <a:noFill/>
                    </a:ln>
                    <a:solidFill>
                      <a:prstClr val="white"/>
                    </a:solidFill>
                    <a:effectLst/>
                    <a:uLnTx/>
                    <a:uFillTx/>
                    <a:latin typeface="Calibri"/>
                    <a:ea typeface="+mn-ea"/>
                    <a:cs typeface="+mn-cs"/>
                  </a:rPr>
                  <a:t> MS*</a:t>
                </a:r>
              </a:p>
            </p:txBody>
          </p:sp>
          <p:sp>
            <p:nvSpPr>
              <p:cNvPr id="76" name="TextBox 75">
                <a:extLst>
                  <a:ext uri="{FF2B5EF4-FFF2-40B4-BE49-F238E27FC236}">
                    <a16:creationId xmlns:a16="http://schemas.microsoft.com/office/drawing/2014/main" id="{1172092A-BAB8-471F-9539-A2CE0047CC04}"/>
                  </a:ext>
                </a:extLst>
              </p:cNvPr>
              <p:cNvSpPr txBox="1"/>
              <p:nvPr/>
            </p:nvSpPr>
            <p:spPr>
              <a:xfrm>
                <a:off x="1785606" y="2592060"/>
                <a:ext cx="22614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Managed HLF Services</a:t>
                </a:r>
              </a:p>
            </p:txBody>
          </p:sp>
        </p:grpSp>
      </p:grpSp>
      <p:sp>
        <p:nvSpPr>
          <p:cNvPr id="77" name="Rectangle 76">
            <a:extLst>
              <a:ext uri="{FF2B5EF4-FFF2-40B4-BE49-F238E27FC236}">
                <a16:creationId xmlns:a16="http://schemas.microsoft.com/office/drawing/2014/main" id="{EBD4F023-165A-484D-93BC-6197DC0F0BB9}"/>
              </a:ext>
            </a:extLst>
          </p:cNvPr>
          <p:cNvSpPr/>
          <p:nvPr/>
        </p:nvSpPr>
        <p:spPr>
          <a:xfrm>
            <a:off x="8736202" y="3411332"/>
            <a:ext cx="2587752"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8" name="Group 77">
            <a:extLst>
              <a:ext uri="{FF2B5EF4-FFF2-40B4-BE49-F238E27FC236}">
                <a16:creationId xmlns:a16="http://schemas.microsoft.com/office/drawing/2014/main" id="{AD7FF98F-63B3-824F-91C8-7DEAC4129181}"/>
              </a:ext>
            </a:extLst>
          </p:cNvPr>
          <p:cNvGrpSpPr/>
          <p:nvPr/>
        </p:nvGrpSpPr>
        <p:grpSpPr>
          <a:xfrm>
            <a:off x="8943074" y="3673804"/>
            <a:ext cx="2202953" cy="1388642"/>
            <a:chOff x="1040234" y="1748650"/>
            <a:chExt cx="2202953" cy="1388642"/>
          </a:xfrm>
        </p:grpSpPr>
        <p:pic>
          <p:nvPicPr>
            <p:cNvPr id="79" name="Picture 78" descr="A picture containing computer&#10;&#10;Description automatically generated">
              <a:extLst>
                <a:ext uri="{FF2B5EF4-FFF2-40B4-BE49-F238E27FC236}">
                  <a16:creationId xmlns:a16="http://schemas.microsoft.com/office/drawing/2014/main" id="{AFC595B5-7F9F-364B-A26B-84BD96A3D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37" y="1748650"/>
              <a:ext cx="563562" cy="563562"/>
            </a:xfrm>
            <a:prstGeom prst="rect">
              <a:avLst/>
            </a:prstGeom>
          </p:spPr>
        </p:pic>
        <p:grpSp>
          <p:nvGrpSpPr>
            <p:cNvPr id="80" name="Group 79">
              <a:extLst>
                <a:ext uri="{FF2B5EF4-FFF2-40B4-BE49-F238E27FC236}">
                  <a16:creationId xmlns:a16="http://schemas.microsoft.com/office/drawing/2014/main" id="{7875F317-4508-4545-93D9-42BAF1268B01}"/>
                </a:ext>
              </a:extLst>
            </p:cNvPr>
            <p:cNvGrpSpPr/>
            <p:nvPr/>
          </p:nvGrpSpPr>
          <p:grpSpPr>
            <a:xfrm>
              <a:off x="1040234" y="2641226"/>
              <a:ext cx="2202953" cy="496066"/>
              <a:chOff x="1785605" y="2403771"/>
              <a:chExt cx="2202953" cy="496066"/>
            </a:xfrm>
          </p:grpSpPr>
          <p:sp>
            <p:nvSpPr>
              <p:cNvPr id="81" name="TextBox 80">
                <a:extLst>
                  <a:ext uri="{FF2B5EF4-FFF2-40B4-BE49-F238E27FC236}">
                    <a16:creationId xmlns:a16="http://schemas.microsoft.com/office/drawing/2014/main" id="{F43E3F2A-8B4D-1842-B6FF-89E89C7C4A51}"/>
                  </a:ext>
                </a:extLst>
              </p:cNvPr>
              <p:cNvSpPr txBox="1"/>
              <p:nvPr/>
            </p:nvSpPr>
            <p:spPr>
              <a:xfrm>
                <a:off x="1785606" y="2403771"/>
                <a:ext cx="15135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Coming Soon!</a:t>
                </a:r>
              </a:p>
            </p:txBody>
          </p:sp>
          <p:sp>
            <p:nvSpPr>
              <p:cNvPr id="82" name="TextBox 81">
                <a:extLst>
                  <a:ext uri="{FF2B5EF4-FFF2-40B4-BE49-F238E27FC236}">
                    <a16:creationId xmlns:a16="http://schemas.microsoft.com/office/drawing/2014/main" id="{2D145043-5DD7-6240-A333-C637A248CCE1}"/>
                  </a:ext>
                </a:extLst>
              </p:cNvPr>
              <p:cNvSpPr txBox="1"/>
              <p:nvPr/>
            </p:nvSpPr>
            <p:spPr>
              <a:xfrm>
                <a:off x="1785605" y="2592060"/>
                <a:ext cx="220295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5" name="Picture 4" descr="Icon&#10;&#10;Description automatically generated">
            <a:extLst>
              <a:ext uri="{FF2B5EF4-FFF2-40B4-BE49-F238E27FC236}">
                <a16:creationId xmlns:a16="http://schemas.microsoft.com/office/drawing/2014/main" id="{EB9C9014-E956-E149-9A62-E21A0C66B5E3}"/>
              </a:ext>
            </a:extLst>
          </p:cNvPr>
          <p:cNvPicPr>
            <a:picLocks noChangeAspect="1"/>
          </p:cNvPicPr>
          <p:nvPr/>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02709" y="3920826"/>
            <a:ext cx="327697" cy="489890"/>
          </a:xfrm>
          <a:prstGeom prst="rect">
            <a:avLst/>
          </a:prstGeom>
        </p:spPr>
      </p:pic>
      <p:sp>
        <p:nvSpPr>
          <p:cNvPr id="3" name="TextBox 2">
            <a:extLst>
              <a:ext uri="{FF2B5EF4-FFF2-40B4-BE49-F238E27FC236}">
                <a16:creationId xmlns:a16="http://schemas.microsoft.com/office/drawing/2014/main" id="{44406399-A5E5-4662-919D-327553DED7A8}"/>
              </a:ext>
            </a:extLst>
          </p:cNvPr>
          <p:cNvSpPr txBox="1"/>
          <p:nvPr/>
        </p:nvSpPr>
        <p:spPr>
          <a:xfrm>
            <a:off x="679025" y="6009986"/>
            <a:ext cx="3287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*Micro-services of </a:t>
            </a:r>
            <a:r>
              <a:rPr kumimoji="0" lang="en-US" sz="1800" b="0" i="0" u="none" strike="noStrike" kern="1200" cap="none" spc="0" normalizeH="0" baseline="0" noProof="0" err="1">
                <a:ln>
                  <a:noFill/>
                </a:ln>
                <a:solidFill>
                  <a:prstClr val="black"/>
                </a:solidFill>
                <a:effectLst/>
                <a:uLnTx/>
                <a:uFillTx/>
                <a:latin typeface="Calibri"/>
                <a:ea typeface="+mn-ea"/>
                <a:cs typeface="+mn-cs"/>
              </a:rPr>
              <a:t>KrypC</a:t>
            </a:r>
            <a:r>
              <a:rPr kumimoji="0" lang="en-US" sz="1800" b="0" i="0" u="none" strike="noStrike" kern="1200" cap="none" spc="0" normalizeH="0" baseline="0" noProof="0">
                <a:ln>
                  <a:noFill/>
                </a:ln>
                <a:solidFill>
                  <a:prstClr val="black"/>
                </a:solidFill>
                <a:effectLst/>
                <a:uLnTx/>
                <a:uFillTx/>
                <a:latin typeface="Calibri"/>
                <a:ea typeface="+mn-ea"/>
                <a:cs typeface="+mn-cs"/>
              </a:rPr>
              <a:t> BaaS</a:t>
            </a:r>
          </a:p>
        </p:txBody>
      </p:sp>
    </p:spTree>
    <p:extLst>
      <p:ext uri="{BB962C8B-B14F-4D97-AF65-F5344CB8AC3E}">
        <p14:creationId xmlns:p14="http://schemas.microsoft.com/office/powerpoint/2010/main" val="89787269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p:txBody>
          <a:bodyPr/>
          <a:lstStyle/>
          <a:p>
            <a:r>
              <a:rPr lang="en-US"/>
              <a:t>The Challenge</a:t>
            </a:r>
          </a:p>
        </p:txBody>
      </p:sp>
      <p:sp>
        <p:nvSpPr>
          <p:cNvPr id="4" name="Footer Placeholder 3">
            <a:extLst>
              <a:ext uri="{FF2B5EF4-FFF2-40B4-BE49-F238E27FC236}">
                <a16:creationId xmlns:a16="http://schemas.microsoft.com/office/drawing/2014/main" id="{8DA32ED6-2A10-4B48-812F-9C3B0C7CCB67}"/>
              </a:ext>
            </a:extLst>
          </p:cNvPr>
          <p:cNvSpPr>
            <a:spLocks noGrp="1"/>
          </p:cNvSpPr>
          <p:nvPr>
            <p:ph type="ftr" sz="quarter" idx="11"/>
          </p:nvPr>
        </p:nvSpPr>
        <p:spPr/>
        <p:txBody>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1D761A38-7197-4028-85E3-76EDC19D2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grpSp>
        <p:nvGrpSpPr>
          <p:cNvPr id="10" name="Group 9">
            <a:extLst>
              <a:ext uri="{FF2B5EF4-FFF2-40B4-BE49-F238E27FC236}">
                <a16:creationId xmlns:a16="http://schemas.microsoft.com/office/drawing/2014/main" id="{6BED00D6-5E1C-494A-9645-0C9C2AD7B6C3}"/>
              </a:ext>
            </a:extLst>
          </p:cNvPr>
          <p:cNvGrpSpPr/>
          <p:nvPr/>
        </p:nvGrpSpPr>
        <p:grpSpPr>
          <a:xfrm>
            <a:off x="497457" y="1575759"/>
            <a:ext cx="8322460" cy="3350682"/>
            <a:chOff x="885645" y="1777042"/>
            <a:chExt cx="8983818" cy="3666983"/>
          </a:xfrm>
        </p:grpSpPr>
        <p:grpSp>
          <p:nvGrpSpPr>
            <p:cNvPr id="9" name="Group 8">
              <a:extLst>
                <a:ext uri="{FF2B5EF4-FFF2-40B4-BE49-F238E27FC236}">
                  <a16:creationId xmlns:a16="http://schemas.microsoft.com/office/drawing/2014/main" id="{F86DD1F2-165E-4EA6-BB45-03E91B0A2A28}"/>
                </a:ext>
              </a:extLst>
            </p:cNvPr>
            <p:cNvGrpSpPr/>
            <p:nvPr/>
          </p:nvGrpSpPr>
          <p:grpSpPr>
            <a:xfrm>
              <a:off x="885645" y="2312438"/>
              <a:ext cx="8983818" cy="3131587"/>
              <a:chOff x="842513" y="2240550"/>
              <a:chExt cx="7129139" cy="2211437"/>
            </a:xfrm>
          </p:grpSpPr>
          <p:pic>
            <p:nvPicPr>
              <p:cNvPr id="7" name="Picture 7" descr="Graphical user interface, text, application, email&#10;&#10;Description automatically generated">
                <a:extLst>
                  <a:ext uri="{FF2B5EF4-FFF2-40B4-BE49-F238E27FC236}">
                    <a16:creationId xmlns:a16="http://schemas.microsoft.com/office/drawing/2014/main" id="{19DE57D5-4667-4B0C-8C8E-24B4FDB2C895}"/>
                  </a:ext>
                </a:extLst>
              </p:cNvPr>
              <p:cNvPicPr>
                <a:picLocks noChangeAspect="1"/>
              </p:cNvPicPr>
              <p:nvPr/>
            </p:nvPicPr>
            <p:blipFill rotWithShape="1">
              <a:blip r:embed="rId5"/>
              <a:srcRect l="3443" t="21677" r="43741" b="66326"/>
              <a:stretch/>
            </p:blipFill>
            <p:spPr>
              <a:xfrm>
                <a:off x="956461" y="2240550"/>
                <a:ext cx="5276046" cy="674849"/>
              </a:xfrm>
              <a:prstGeom prst="rect">
                <a:avLst/>
              </a:prstGeom>
            </p:spPr>
          </p:pic>
          <p:pic>
            <p:nvPicPr>
              <p:cNvPr id="5" name="Picture 6" descr="Graphical user interface, text, application, email&#10;&#10;Description automatically generated">
                <a:extLst>
                  <a:ext uri="{FF2B5EF4-FFF2-40B4-BE49-F238E27FC236}">
                    <a16:creationId xmlns:a16="http://schemas.microsoft.com/office/drawing/2014/main" id="{93AF4CCB-EE74-4262-BB3B-F71629586FB2}"/>
                  </a:ext>
                </a:extLst>
              </p:cNvPr>
              <p:cNvPicPr>
                <a:picLocks noChangeAspect="1"/>
              </p:cNvPicPr>
              <p:nvPr/>
            </p:nvPicPr>
            <p:blipFill rotWithShape="1">
              <a:blip r:embed="rId6"/>
              <a:srcRect l="23352" t="32653" r="5587" b="38265"/>
              <a:stretch/>
            </p:blipFill>
            <p:spPr>
              <a:xfrm>
                <a:off x="842513" y="2816004"/>
                <a:ext cx="7129139" cy="1635983"/>
              </a:xfrm>
              <a:prstGeom prst="rect">
                <a:avLst/>
              </a:prstGeom>
            </p:spPr>
          </p:pic>
        </p:grpSp>
        <p:sp>
          <p:nvSpPr>
            <p:cNvPr id="3" name="TextBox 2">
              <a:extLst>
                <a:ext uri="{FF2B5EF4-FFF2-40B4-BE49-F238E27FC236}">
                  <a16:creationId xmlns:a16="http://schemas.microsoft.com/office/drawing/2014/main" id="{F7B253FA-F934-454C-B43F-8084A0931684}"/>
                </a:ext>
              </a:extLst>
            </p:cNvPr>
            <p:cNvSpPr txBox="1"/>
            <p:nvPr/>
          </p:nvSpPr>
          <p:spPr>
            <a:xfrm>
              <a:off x="885645" y="1777042"/>
              <a:ext cx="7794305" cy="404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End-of-support Announcement for Hyperledger Fabric </a:t>
              </a:r>
              <a:r>
                <a:rPr lang="en-US" b="1" dirty="0"/>
                <a:t>v1.4 (April 2021)</a:t>
              </a:r>
            </a:p>
          </p:txBody>
        </p:sp>
      </p:grpSp>
      <p:sp>
        <p:nvSpPr>
          <p:cNvPr id="11" name="TextBox 10">
            <a:extLst>
              <a:ext uri="{FF2B5EF4-FFF2-40B4-BE49-F238E27FC236}">
                <a16:creationId xmlns:a16="http://schemas.microsoft.com/office/drawing/2014/main" id="{F920EFED-8F6C-4237-96D2-023840CD088A}"/>
              </a:ext>
            </a:extLst>
          </p:cNvPr>
          <p:cNvSpPr txBox="1"/>
          <p:nvPr/>
        </p:nvSpPr>
        <p:spPr>
          <a:xfrm>
            <a:off x="4651614" y="3860860"/>
            <a:ext cx="56905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End-of-support Announcement for ABS (September 2021)</a:t>
            </a:r>
            <a:endParaRPr lang="en-US" b="1" dirty="0"/>
          </a:p>
        </p:txBody>
      </p:sp>
      <p:pic>
        <p:nvPicPr>
          <p:cNvPr id="8" name="Picture 8" descr="Graphical user interface, text, application, email&#10;&#10;Description automatically generated">
            <a:extLst>
              <a:ext uri="{FF2B5EF4-FFF2-40B4-BE49-F238E27FC236}">
                <a16:creationId xmlns:a16="http://schemas.microsoft.com/office/drawing/2014/main" id="{4F4CB35D-1B25-4D48-B6CE-B584BDEEEA7A}"/>
              </a:ext>
            </a:extLst>
          </p:cNvPr>
          <p:cNvPicPr>
            <a:picLocks noGrp="1" noChangeAspect="1"/>
          </p:cNvPicPr>
          <p:nvPr>
            <p:ph idx="1"/>
          </p:nvPr>
        </p:nvPicPr>
        <p:blipFill rotWithShape="1">
          <a:blip r:embed="rId7"/>
          <a:srcRect l="26074" t="33249" r="19015" b="24873"/>
          <a:stretch/>
        </p:blipFill>
        <p:spPr>
          <a:xfrm>
            <a:off x="4699161" y="4284155"/>
            <a:ext cx="5512224" cy="2368223"/>
          </a:xfrm>
          <a:ln>
            <a:solidFill>
              <a:srgbClr val="4472C4"/>
            </a:solidFill>
          </a:ln>
        </p:spPr>
      </p:pic>
    </p:spTree>
    <p:extLst>
      <p:ext uri="{BB962C8B-B14F-4D97-AF65-F5344CB8AC3E}">
        <p14:creationId xmlns:p14="http://schemas.microsoft.com/office/powerpoint/2010/main" val="207302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1F8C-E45A-4252-930D-9D7BF15ED16C}"/>
              </a:ext>
            </a:extLst>
          </p:cNvPr>
          <p:cNvSpPr>
            <a:spLocks noGrp="1"/>
          </p:cNvSpPr>
          <p:nvPr>
            <p:ph type="title"/>
          </p:nvPr>
        </p:nvSpPr>
        <p:spPr/>
        <p:txBody>
          <a:bodyPr/>
          <a:lstStyle/>
          <a:p>
            <a:r>
              <a:rPr lang="en-US">
                <a:cs typeface="Calibri Light"/>
              </a:rPr>
              <a:t>5 Best Practices</a:t>
            </a:r>
            <a:endParaRPr lang="en-US"/>
          </a:p>
        </p:txBody>
      </p:sp>
      <p:sp>
        <p:nvSpPr>
          <p:cNvPr id="3" name="Content Placeholder 2">
            <a:extLst>
              <a:ext uri="{FF2B5EF4-FFF2-40B4-BE49-F238E27FC236}">
                <a16:creationId xmlns:a16="http://schemas.microsoft.com/office/drawing/2014/main" id="{0CAB57C9-D5DB-497C-B07F-7EFAA4D660B4}"/>
              </a:ext>
            </a:extLst>
          </p:cNvPr>
          <p:cNvSpPr>
            <a:spLocks noGrp="1"/>
          </p:cNvSpPr>
          <p:nvPr>
            <p:ph type="body" idx="1"/>
          </p:nvPr>
        </p:nvSpPr>
        <p:spPr/>
        <p:txBody>
          <a:bodyPr vert="horz" lIns="91440" tIns="45720" rIns="91440" bIns="45720" rtlCol="0" anchor="t">
            <a:normAutofit/>
          </a:bodyPr>
          <a:lstStyle/>
          <a:p>
            <a:r>
              <a:rPr lang="en-US">
                <a:cs typeface="Calibri"/>
              </a:rPr>
              <a:t>Upgrading to Hyperledger Fabric v2.2</a:t>
            </a:r>
            <a:endParaRPr lang="en-US"/>
          </a:p>
        </p:txBody>
      </p:sp>
      <p:sp>
        <p:nvSpPr>
          <p:cNvPr id="4" name="Footer Placeholder 3">
            <a:extLst>
              <a:ext uri="{FF2B5EF4-FFF2-40B4-BE49-F238E27FC236}">
                <a16:creationId xmlns:a16="http://schemas.microsoft.com/office/drawing/2014/main" id="{5B352B17-38F3-497B-A96B-9583FE997958}"/>
              </a:ext>
            </a:extLst>
          </p:cNvPr>
          <p:cNvSpPr>
            <a:spLocks noGrp="1"/>
          </p:cNvSpPr>
          <p:nvPr>
            <p:ph type="ftr" sz="quarter" idx="11"/>
          </p:nvPr>
        </p:nvSpPr>
        <p:spPr/>
        <p:txBody>
          <a:bodyPr/>
          <a:lstStyle/>
          <a:p>
            <a:endParaRPr lang="en-US"/>
          </a:p>
        </p:txBody>
      </p:sp>
      <p:pic>
        <p:nvPicPr>
          <p:cNvPr id="6" name="Graphic 12" descr="A picture containing text, gauge&#10;&#10;Description automatically generated">
            <a:extLst>
              <a:ext uri="{FF2B5EF4-FFF2-40B4-BE49-F238E27FC236}">
                <a16:creationId xmlns:a16="http://schemas.microsoft.com/office/drawing/2014/main" id="{5B238E24-F5A6-4218-8561-8F1AB7791C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153191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#1: Create</a:t>
            </a:r>
            <a:r>
              <a:rPr lang="en-US" sz="4000">
                <a:solidFill>
                  <a:srgbClr val="FFFFFF"/>
                </a:solidFill>
                <a:ea typeface="+mj-lt"/>
                <a:cs typeface="+mj-lt"/>
              </a:rPr>
              <a:t> a plan to perform upgrade on multiple test instances</a:t>
            </a:r>
            <a:endParaRPr lang="en-US" sz="4000">
              <a:solidFill>
                <a:srgbClr val="FFFFFF"/>
              </a:solidFill>
            </a:endParaRPr>
          </a:p>
        </p:txBody>
      </p:sp>
      <p:sp>
        <p:nvSpPr>
          <p:cNvPr id="3" name="Content Placeholder 2">
            <a:extLst>
              <a:ext uri="{FF2B5EF4-FFF2-40B4-BE49-F238E27FC236}">
                <a16:creationId xmlns:a16="http://schemas.microsoft.com/office/drawing/2014/main" id="{8F538BAB-E1EE-4E47-B440-B74F5F673DD1}"/>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514350" indent="-514350">
              <a:buFont typeface="Arial" panose="020F0302020204030204"/>
              <a:buChar char="•"/>
            </a:pPr>
            <a:endParaRPr lang="en-US" sz="2400">
              <a:cs typeface="Calibri"/>
            </a:endParaRPr>
          </a:p>
          <a:p>
            <a:pPr>
              <a:buFont typeface="Arial" panose="020F0302020204030204"/>
              <a:buChar char="•"/>
            </a:pPr>
            <a:r>
              <a:rPr lang="en-US"/>
              <a:t>Setup test instances using existing data and run upgrades</a:t>
            </a:r>
            <a:endParaRPr lang="en-US">
              <a:cs typeface="Calibri"/>
            </a:endParaRPr>
          </a:p>
          <a:p>
            <a:pPr>
              <a:buFont typeface="Arial" panose="020F0302020204030204"/>
              <a:buChar char="•"/>
            </a:pPr>
            <a:r>
              <a:rPr lang="en-US"/>
              <a:t>Validate functions using external </a:t>
            </a:r>
            <a:r>
              <a:rPr lang="en-US" err="1"/>
              <a:t>chaincode</a:t>
            </a:r>
            <a:r>
              <a:rPr lang="en-US"/>
              <a:t> (If using Kubernetes)</a:t>
            </a:r>
            <a:endParaRPr lang="en-US">
              <a:cs typeface="Calibri"/>
            </a:endParaRPr>
          </a:p>
          <a:p>
            <a:pPr>
              <a:buFont typeface="Arial" panose="020F0302020204030204"/>
              <a:buChar char="•"/>
            </a:pPr>
            <a:r>
              <a:rPr lang="en-US"/>
              <a:t>Fine tune planning based on the outcome, for example:</a:t>
            </a:r>
            <a:endParaRPr lang="en-US">
              <a:cs typeface="Calibri"/>
            </a:endParaRPr>
          </a:p>
          <a:p>
            <a:pPr lvl="1" indent="-514350">
              <a:buFont typeface="Arial" panose="020F0302020204030204"/>
              <a:buChar char="•"/>
            </a:pPr>
            <a:r>
              <a:rPr lang="en-US" sz="2800"/>
              <a:t>Sequence of operations</a:t>
            </a:r>
            <a:endParaRPr lang="en-US" sz="2800">
              <a:cs typeface="Calibri" panose="020F0502020204030204"/>
            </a:endParaRPr>
          </a:p>
          <a:p>
            <a:pPr lvl="1" indent="-514350">
              <a:buFont typeface="Arial" panose="020F0302020204030204"/>
              <a:buChar char="•"/>
            </a:pPr>
            <a:r>
              <a:rPr lang="en-US" sz="2800"/>
              <a:t>Channel/</a:t>
            </a:r>
            <a:r>
              <a:rPr lang="en-US" sz="2800" err="1"/>
              <a:t>Chaincode</a:t>
            </a:r>
            <a:r>
              <a:rPr lang="en-US" sz="2800"/>
              <a:t> policies</a:t>
            </a:r>
            <a:endParaRPr lang="en-US" sz="2800">
              <a:cs typeface="Calibri"/>
            </a:endParaRPr>
          </a:p>
          <a:p>
            <a:pPr marL="0" indent="0">
              <a:buNone/>
            </a:pPr>
            <a:endParaRPr lang="en-US" sz="2400">
              <a:cs typeface="Calibri"/>
            </a:endParaRPr>
          </a:p>
          <a:p>
            <a:pPr lvl="1"/>
            <a:endParaRPr lang="en-US">
              <a:cs typeface="Calibri"/>
            </a:endParaRPr>
          </a:p>
        </p:txBody>
      </p:sp>
      <p:sp>
        <p:nvSpPr>
          <p:cNvPr id="4" name="Footer Placeholder 3">
            <a:extLst>
              <a:ext uri="{FF2B5EF4-FFF2-40B4-BE49-F238E27FC236}">
                <a16:creationId xmlns:a16="http://schemas.microsoft.com/office/drawing/2014/main" id="{F1724726-AC15-43E7-B681-F1778D996E5E}"/>
              </a:ext>
            </a:extLst>
          </p:cNvPr>
          <p:cNvSpPr>
            <a:spLocks noGrp="1"/>
          </p:cNvSpPr>
          <p:nvPr>
            <p:ph type="ftr" sz="quarter" idx="11"/>
          </p:nvPr>
        </p:nvSpPr>
        <p:spPr>
          <a:xfrm>
            <a:off x="795528" y="6382512"/>
            <a:ext cx="6757416" cy="320040"/>
          </a:xfrm>
        </p:spPr>
        <p:txBody>
          <a:bodyPr>
            <a:noAutofit/>
          </a:bodyPr>
          <a:lstStyle/>
          <a:p>
            <a:pPr algn="l"/>
            <a:r>
              <a:rPr lang="en-US" sz="2400">
                <a:cs typeface="Calibri"/>
              </a:rPr>
              <a:t>Best Practices</a:t>
            </a:r>
            <a:endParaRPr lang="en-US" sz="2400"/>
          </a:p>
        </p:txBody>
      </p:sp>
      <p:pic>
        <p:nvPicPr>
          <p:cNvPr id="6" name="Graphic 12">
            <a:extLst>
              <a:ext uri="{FF2B5EF4-FFF2-40B4-BE49-F238E27FC236}">
                <a16:creationId xmlns:a16="http://schemas.microsoft.com/office/drawing/2014/main" id="{53F999E0-C7A3-4CC0-8D9E-2886A7E8A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279847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#2: </a:t>
            </a:r>
            <a:r>
              <a:rPr lang="en-US" sz="4000">
                <a:solidFill>
                  <a:srgbClr val="FFFFFF"/>
                </a:solidFill>
                <a:ea typeface="+mj-lt"/>
                <a:cs typeface="+mj-lt"/>
              </a:rPr>
              <a:t>Evaluate end-to-end functioning before production upgrade</a:t>
            </a:r>
            <a:endParaRPr lang="en-US" sz="4000">
              <a:solidFill>
                <a:srgbClr val="FFFFFF"/>
              </a:solidFill>
            </a:endParaRPr>
          </a:p>
        </p:txBody>
      </p:sp>
      <p:sp>
        <p:nvSpPr>
          <p:cNvPr id="3" name="Content Placeholder 2">
            <a:extLst>
              <a:ext uri="{FF2B5EF4-FFF2-40B4-BE49-F238E27FC236}">
                <a16:creationId xmlns:a16="http://schemas.microsoft.com/office/drawing/2014/main" id="{8F538BAB-E1EE-4E47-B440-B74F5F673DD1}"/>
              </a:ext>
            </a:extLst>
          </p:cNvPr>
          <p:cNvSpPr>
            <a:spLocks noGrp="1"/>
          </p:cNvSpPr>
          <p:nvPr>
            <p:ph idx="1"/>
          </p:nvPr>
        </p:nvSpPr>
        <p:spPr>
          <a:xfrm>
            <a:off x="1367624" y="2490436"/>
            <a:ext cx="9708995" cy="3567173"/>
          </a:xfrm>
        </p:spPr>
        <p:txBody>
          <a:bodyPr vert="horz" lIns="91440" tIns="45720" rIns="91440" bIns="45720" rtlCol="0" anchor="ctr">
            <a:normAutofit/>
          </a:bodyPr>
          <a:lstStyle/>
          <a:p>
            <a:pPr>
              <a:buFont typeface="Arial" panose="020F0302020204030204"/>
              <a:buChar char="•"/>
            </a:pPr>
            <a:r>
              <a:rPr lang="en-US"/>
              <a:t>Check functioning of: Endorsement transactions</a:t>
            </a:r>
            <a:endParaRPr lang="en-US">
              <a:cs typeface="Calibri" panose="020F0502020204030204"/>
            </a:endParaRPr>
          </a:p>
          <a:p>
            <a:pPr>
              <a:buFont typeface="Arial" panose="020F0302020204030204"/>
              <a:buChar char="•"/>
            </a:pPr>
            <a:r>
              <a:rPr lang="en-US"/>
              <a:t>New life cycle process flow</a:t>
            </a:r>
            <a:endParaRPr lang="en-US">
              <a:cs typeface="Calibri"/>
            </a:endParaRPr>
          </a:p>
          <a:p>
            <a:pPr>
              <a:buFont typeface="Arial" panose="020F0302020204030204"/>
              <a:buChar char="•"/>
            </a:pPr>
            <a:r>
              <a:rPr lang="en-US"/>
              <a:t>Channel updates</a:t>
            </a:r>
            <a:endParaRPr lang="en-US">
              <a:cs typeface="Calibri" panose="020F0502020204030204"/>
            </a:endParaRPr>
          </a:p>
          <a:p>
            <a:pPr marL="0" indent="0">
              <a:buNone/>
            </a:pPr>
            <a:endParaRPr lang="en-US" sz="2400">
              <a:cs typeface="Calibri"/>
            </a:endParaRPr>
          </a:p>
          <a:p>
            <a:pPr lvl="1"/>
            <a:endParaRPr lang="en-US"/>
          </a:p>
        </p:txBody>
      </p:sp>
      <p:sp>
        <p:nvSpPr>
          <p:cNvPr id="4" name="Footer Placeholder 3">
            <a:extLst>
              <a:ext uri="{FF2B5EF4-FFF2-40B4-BE49-F238E27FC236}">
                <a16:creationId xmlns:a16="http://schemas.microsoft.com/office/drawing/2014/main" id="{F1724726-AC15-43E7-B681-F1778D996E5E}"/>
              </a:ext>
            </a:extLst>
          </p:cNvPr>
          <p:cNvSpPr>
            <a:spLocks noGrp="1"/>
          </p:cNvSpPr>
          <p:nvPr>
            <p:ph type="ftr" sz="quarter" idx="11"/>
          </p:nvPr>
        </p:nvSpPr>
        <p:spPr>
          <a:xfrm>
            <a:off x="795528" y="6382512"/>
            <a:ext cx="6757416" cy="320040"/>
          </a:xfrm>
        </p:spPr>
        <p:txBody>
          <a:bodyPr>
            <a:noAutofit/>
          </a:bodyPr>
          <a:lstStyle/>
          <a:p>
            <a:pPr algn="l"/>
            <a:r>
              <a:rPr lang="en-US" sz="2400">
                <a:cs typeface="Calibri"/>
              </a:rPr>
              <a:t>Best Practices</a:t>
            </a:r>
            <a:endParaRPr lang="en-US" sz="2400"/>
          </a:p>
        </p:txBody>
      </p:sp>
      <p:pic>
        <p:nvPicPr>
          <p:cNvPr id="6" name="Graphic 12">
            <a:extLst>
              <a:ext uri="{FF2B5EF4-FFF2-40B4-BE49-F238E27FC236}">
                <a16:creationId xmlns:a16="http://schemas.microsoft.com/office/drawing/2014/main" id="{53F999E0-C7A3-4CC0-8D9E-2886A7E8A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39782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0643BA-6254-4371-B5B9-EABBCDD9AD4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#3: </a:t>
            </a:r>
            <a:r>
              <a:rPr lang="en-US" sz="4000">
                <a:solidFill>
                  <a:srgbClr val="FFFFFF"/>
                </a:solidFill>
                <a:ea typeface="+mj-lt"/>
                <a:cs typeface="+mj-lt"/>
              </a:rPr>
              <a:t>Plan backup and rollback procedures at each consortium member</a:t>
            </a:r>
            <a:endParaRPr lang="en-US" sz="4000">
              <a:solidFill>
                <a:srgbClr val="FFFFFF"/>
              </a:solidFill>
            </a:endParaRPr>
          </a:p>
        </p:txBody>
      </p:sp>
      <p:sp>
        <p:nvSpPr>
          <p:cNvPr id="3" name="Content Placeholder 2">
            <a:extLst>
              <a:ext uri="{FF2B5EF4-FFF2-40B4-BE49-F238E27FC236}">
                <a16:creationId xmlns:a16="http://schemas.microsoft.com/office/drawing/2014/main" id="{8F538BAB-E1EE-4E47-B440-B74F5F673DD1}"/>
              </a:ext>
            </a:extLst>
          </p:cNvPr>
          <p:cNvSpPr>
            <a:spLocks noGrp="1"/>
          </p:cNvSpPr>
          <p:nvPr>
            <p:ph idx="1"/>
          </p:nvPr>
        </p:nvSpPr>
        <p:spPr>
          <a:xfrm>
            <a:off x="1367624" y="2490436"/>
            <a:ext cx="9708995" cy="3567173"/>
          </a:xfrm>
        </p:spPr>
        <p:txBody>
          <a:bodyPr vert="horz" lIns="91440" tIns="45720" rIns="91440" bIns="45720" rtlCol="0" anchor="ctr">
            <a:normAutofit/>
          </a:bodyPr>
          <a:lstStyle/>
          <a:p>
            <a:pPr>
              <a:buFont typeface="Arial" panose="020F0302020204030204"/>
              <a:buChar char="•"/>
            </a:pPr>
            <a:r>
              <a:rPr lang="en-US"/>
              <a:t>Entire network needs to rollback in case of failure to upgrade by other members</a:t>
            </a:r>
          </a:p>
          <a:p>
            <a:pPr>
              <a:buFont typeface="Arial" panose="020F0302020204030204"/>
              <a:buChar char="•"/>
            </a:pPr>
            <a:r>
              <a:rPr lang="en-US"/>
              <a:t>Hyperledger Fabric consortium can span over multiple members spread in multiple geographies and utilizing various platforms</a:t>
            </a:r>
            <a:endParaRPr lang="en-US">
              <a:cs typeface="Calibri"/>
            </a:endParaRPr>
          </a:p>
          <a:p>
            <a:pPr lvl="1"/>
            <a:endParaRPr lang="en-US">
              <a:cs typeface="Calibri"/>
            </a:endParaRPr>
          </a:p>
        </p:txBody>
      </p:sp>
      <p:sp>
        <p:nvSpPr>
          <p:cNvPr id="4" name="Footer Placeholder 3">
            <a:extLst>
              <a:ext uri="{FF2B5EF4-FFF2-40B4-BE49-F238E27FC236}">
                <a16:creationId xmlns:a16="http://schemas.microsoft.com/office/drawing/2014/main" id="{F1724726-AC15-43E7-B681-F1778D996E5E}"/>
              </a:ext>
            </a:extLst>
          </p:cNvPr>
          <p:cNvSpPr>
            <a:spLocks noGrp="1"/>
          </p:cNvSpPr>
          <p:nvPr>
            <p:ph type="ftr" sz="quarter" idx="11"/>
          </p:nvPr>
        </p:nvSpPr>
        <p:spPr>
          <a:xfrm>
            <a:off x="795528" y="6382512"/>
            <a:ext cx="6757416" cy="320040"/>
          </a:xfrm>
        </p:spPr>
        <p:txBody>
          <a:bodyPr>
            <a:noAutofit/>
          </a:bodyPr>
          <a:lstStyle/>
          <a:p>
            <a:pPr algn="l"/>
            <a:r>
              <a:rPr lang="en-US" sz="2400">
                <a:cs typeface="Calibri"/>
              </a:rPr>
              <a:t>Best Practices</a:t>
            </a:r>
          </a:p>
        </p:txBody>
      </p:sp>
      <p:pic>
        <p:nvPicPr>
          <p:cNvPr id="6" name="Graphic 12">
            <a:extLst>
              <a:ext uri="{FF2B5EF4-FFF2-40B4-BE49-F238E27FC236}">
                <a16:creationId xmlns:a16="http://schemas.microsoft.com/office/drawing/2014/main" id="{53F999E0-C7A3-4CC0-8D9E-2886A7E8A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6220863"/>
            <a:ext cx="936521" cy="334064"/>
          </a:xfrm>
          <a:prstGeom prst="rect">
            <a:avLst/>
          </a:prstGeom>
        </p:spPr>
      </p:pic>
    </p:spTree>
    <p:extLst>
      <p:ext uri="{BB962C8B-B14F-4D97-AF65-F5344CB8AC3E}">
        <p14:creationId xmlns:p14="http://schemas.microsoft.com/office/powerpoint/2010/main" val="460145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rypC2020">
  <a:themeElements>
    <a:clrScheme name="krypC">
      <a:dk1>
        <a:sysClr val="windowText" lastClr="000000"/>
      </a:dk1>
      <a:lt1>
        <a:sysClr val="window" lastClr="FFFFFF"/>
      </a:lt1>
      <a:dk2>
        <a:srgbClr val="21486E"/>
      </a:dk2>
      <a:lt2>
        <a:srgbClr val="EEECE1"/>
      </a:lt2>
      <a:accent1>
        <a:srgbClr val="21486E"/>
      </a:accent1>
      <a:accent2>
        <a:srgbClr val="BD1E6B"/>
      </a:accent2>
      <a:accent3>
        <a:srgbClr val="9C2378"/>
      </a:accent3>
      <a:accent4>
        <a:srgbClr val="6A2B82"/>
      </a:accent4>
      <a:accent5>
        <a:srgbClr val="30619B"/>
      </a:accent5>
      <a:accent6>
        <a:srgbClr val="36B18C"/>
      </a:accent6>
      <a:hlink>
        <a:srgbClr val="2280AA"/>
      </a:hlink>
      <a:folHlink>
        <a:srgbClr val="228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ypC2020" id="{87AD7640-8C14-4A6B-BADF-1D0EB7BBB27D}" vid="{659EAAAD-1CBB-4B47-B81C-53C37819A3F2}"/>
    </a:ext>
  </a:extLst>
</a:theme>
</file>

<file path=ppt/theme/theme3.xml><?xml version="1.0" encoding="utf-8"?>
<a:theme xmlns:a="http://schemas.openxmlformats.org/drawingml/2006/main" name="KrypC">
  <a:themeElements>
    <a:clrScheme name="krypC">
      <a:dk1>
        <a:sysClr val="windowText" lastClr="000000"/>
      </a:dk1>
      <a:lt1>
        <a:sysClr val="window" lastClr="FFFFFF"/>
      </a:lt1>
      <a:dk2>
        <a:srgbClr val="21486E"/>
      </a:dk2>
      <a:lt2>
        <a:srgbClr val="EEECE1"/>
      </a:lt2>
      <a:accent1>
        <a:srgbClr val="21486E"/>
      </a:accent1>
      <a:accent2>
        <a:srgbClr val="BD1E6B"/>
      </a:accent2>
      <a:accent3>
        <a:srgbClr val="9C2378"/>
      </a:accent3>
      <a:accent4>
        <a:srgbClr val="6A2B82"/>
      </a:accent4>
      <a:accent5>
        <a:srgbClr val="30619B"/>
      </a:accent5>
      <a:accent6>
        <a:srgbClr val="36B18C"/>
      </a:accent6>
      <a:hlink>
        <a:srgbClr val="2280AA"/>
      </a:hlink>
      <a:folHlink>
        <a:srgbClr val="2280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C87F44CB3A2C4DA16F9E1B6F11A515" ma:contentTypeVersion="6" ma:contentTypeDescription="Create a new document." ma:contentTypeScope="" ma:versionID="500148f0ee9499ffa0c49bd24697ce9a">
  <xsd:schema xmlns:xsd="http://www.w3.org/2001/XMLSchema" xmlns:xs="http://www.w3.org/2001/XMLSchema" xmlns:p="http://schemas.microsoft.com/office/2006/metadata/properties" xmlns:ns2="4c0aaf33-9474-40e2-84f1-d8103180776b" xmlns:ns3="ffb57262-0253-4d0c-85da-8edd61419e34" targetNamespace="http://schemas.microsoft.com/office/2006/metadata/properties" ma:root="true" ma:fieldsID="f463ac8bcc33f59bd275ee140176e2db" ns2:_="" ns3:_="">
    <xsd:import namespace="4c0aaf33-9474-40e2-84f1-d8103180776b"/>
    <xsd:import namespace="ffb57262-0253-4d0c-85da-8edd61419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aaf33-9474-40e2-84f1-d81031807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b57262-0253-4d0c-85da-8edd61419e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E9312-8833-432D-BFE1-8BB9EF819D8F}">
  <ds:schemaRefs>
    <ds:schemaRef ds:uri="4c0aaf33-9474-40e2-84f1-d8103180776b"/>
    <ds:schemaRef ds:uri="ffb57262-0253-4d0c-85da-8edd61419e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E815A8-75A5-4C4C-9E1B-1E83C6E954B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6D929D-E843-4A33-BA56-229D6A1CE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11</Notes>
  <HiddenSlides>0</HiddenSlide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KrypC2020</vt:lpstr>
      <vt:lpstr>KrypC</vt:lpstr>
      <vt:lpstr>Best Practices and Common Challenges when Upgrading to Hyperledger Fabric v2.2 </vt:lpstr>
      <vt:lpstr>PowerPoint Presentation</vt:lpstr>
      <vt:lpstr>A bit about us</vt:lpstr>
      <vt:lpstr>PowerPoint Presentation</vt:lpstr>
      <vt:lpstr>The Challenge</vt:lpstr>
      <vt:lpstr>5 Best Practices</vt:lpstr>
      <vt:lpstr>#1: Create a plan to perform upgrade on multiple test instances</vt:lpstr>
      <vt:lpstr>#2: Evaluate end-to-end functioning before production upgrade</vt:lpstr>
      <vt:lpstr>#3: Plan backup and rollback procedures at each consortium member</vt:lpstr>
      <vt:lpstr>#4: Downtime handling</vt:lpstr>
      <vt:lpstr>#5: Plan coordination between upgrade teams across all organizations in the channel</vt:lpstr>
      <vt:lpstr>5 Common Challenges</vt:lpstr>
      <vt:lpstr>5 Common Challenges</vt:lpstr>
      <vt:lpstr>Resources</vt:lpstr>
      <vt:lpstr>KrypC ARM Template for Azure</vt:lpstr>
      <vt:lpstr>References and 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for HLF webinar</dc:title>
  <dc:creator>Christopher Smith</dc:creator>
  <cp:revision>106</cp:revision>
  <dcterms:created xsi:type="dcterms:W3CDTF">2021-07-22T19:14:50Z</dcterms:created>
  <dcterms:modified xsi:type="dcterms:W3CDTF">2021-08-03T14:47:39Z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0x010100BDC87F44CB3A2C4DA16F9E1B6F11A515</vt:lpwstr>
  </property>
</Properties>
</file>